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39-D0A7-4F6F-8F92-54320E137B2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AFFB-AFB9-42DF-8EBC-E2158507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12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39-D0A7-4F6F-8F92-54320E137B2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AFFB-AFB9-42DF-8EBC-E2158507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57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39-D0A7-4F6F-8F92-54320E137B2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AFFB-AFB9-42DF-8EBC-E2158507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38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39-D0A7-4F6F-8F92-54320E137B2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AFFB-AFB9-42DF-8EBC-E2158507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4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39-D0A7-4F6F-8F92-54320E137B2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AFFB-AFB9-42DF-8EBC-E2158507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78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39-D0A7-4F6F-8F92-54320E137B2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AFFB-AFB9-42DF-8EBC-E2158507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2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39-D0A7-4F6F-8F92-54320E137B2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AFFB-AFB9-42DF-8EBC-E2158507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03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39-D0A7-4F6F-8F92-54320E137B2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AFFB-AFB9-42DF-8EBC-E2158507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0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39-D0A7-4F6F-8F92-54320E137B2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AFFB-AFB9-42DF-8EBC-E2158507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75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39-D0A7-4F6F-8F92-54320E137B2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AFFB-AFB9-42DF-8EBC-E2158507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5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39-D0A7-4F6F-8F92-54320E137B2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AFFB-AFB9-42DF-8EBC-E2158507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1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E739-D0A7-4F6F-8F92-54320E137B2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AFFB-AFB9-42DF-8EBC-E2158507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9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5" y="224904"/>
            <a:ext cx="7466909" cy="6741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0157" y="55743"/>
            <a:ext cx="4028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Year 9 who need a break from day of the dead, have a go at following the step by step guide that’s influenced by Ian Murphy. </a:t>
            </a:r>
          </a:p>
          <a:p>
            <a:endParaRPr lang="en-GB" dirty="0"/>
          </a:p>
          <a:p>
            <a:r>
              <a:rPr lang="en-GB" dirty="0" smtClean="0"/>
              <a:t>Aim higher and work </a:t>
            </a:r>
            <a:r>
              <a:rPr lang="en-GB" dirty="0" err="1" smtClean="0"/>
              <a:t>ontop</a:t>
            </a:r>
            <a:r>
              <a:rPr lang="en-GB" dirty="0" smtClean="0"/>
              <a:t> of interesting papers.</a:t>
            </a:r>
          </a:p>
          <a:p>
            <a:r>
              <a:rPr lang="en-GB" dirty="0" smtClean="0"/>
              <a:t>Newspaper</a:t>
            </a:r>
          </a:p>
          <a:p>
            <a:r>
              <a:rPr lang="en-GB" dirty="0" smtClean="0"/>
              <a:t>Magazines </a:t>
            </a:r>
          </a:p>
          <a:p>
            <a:r>
              <a:rPr lang="en-GB" smtClean="0"/>
              <a:t>Envelopes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157" y="2918065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425" y="2136514"/>
            <a:ext cx="1780409" cy="2629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008" y="4834689"/>
            <a:ext cx="4286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4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428" y="-4334"/>
            <a:ext cx="6057143" cy="6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256" y="96095"/>
            <a:ext cx="5542857" cy="6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8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238" y="268261"/>
            <a:ext cx="4794773" cy="66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4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663" b="25758"/>
          <a:stretch/>
        </p:blipFill>
        <p:spPr>
          <a:xfrm>
            <a:off x="2444629" y="49723"/>
            <a:ext cx="6879845" cy="68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649" b="24576"/>
          <a:stretch/>
        </p:blipFill>
        <p:spPr>
          <a:xfrm>
            <a:off x="2637135" y="-34163"/>
            <a:ext cx="6940002" cy="68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075" b="25168"/>
          <a:stretch/>
        </p:blipFill>
        <p:spPr>
          <a:xfrm>
            <a:off x="2071651" y="165809"/>
            <a:ext cx="7553612" cy="66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07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40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Arnold Staff 8926906</dc:creator>
  <cp:lastModifiedBy>C Arnold Staff 8926906</cp:lastModifiedBy>
  <cp:revision>4</cp:revision>
  <dcterms:created xsi:type="dcterms:W3CDTF">2020-03-23T13:07:11Z</dcterms:created>
  <dcterms:modified xsi:type="dcterms:W3CDTF">2020-03-23T14:56:14Z</dcterms:modified>
</cp:coreProperties>
</file>