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76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6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7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9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53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29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0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7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72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752A5-2483-460C-B2EA-BA974A9129A0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7D87-8476-423C-AB2C-468D7173E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9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145" y="215223"/>
            <a:ext cx="11763951" cy="644419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52674" y="463688"/>
            <a:ext cx="2846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Franklin Gothic Demi" panose="020B0703020102020204" pitchFamily="34" charset="0"/>
              </a:rPr>
              <a:t>R108- Manufacturing plan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2674" y="1081485"/>
          <a:ext cx="11319022" cy="55779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1305">
                  <a:extLst>
                    <a:ext uri="{9D8B030D-6E8A-4147-A177-3AD203B41FA5}">
                      <a16:colId xmlns:a16="http://schemas.microsoft.com/office/drawing/2014/main" val="3578540459"/>
                    </a:ext>
                  </a:extLst>
                </a:gridCol>
                <a:gridCol w="1522538">
                  <a:extLst>
                    <a:ext uri="{9D8B030D-6E8A-4147-A177-3AD203B41FA5}">
                      <a16:colId xmlns:a16="http://schemas.microsoft.com/office/drawing/2014/main" val="2969660964"/>
                    </a:ext>
                  </a:extLst>
                </a:gridCol>
                <a:gridCol w="1534937">
                  <a:extLst>
                    <a:ext uri="{9D8B030D-6E8A-4147-A177-3AD203B41FA5}">
                      <a16:colId xmlns:a16="http://schemas.microsoft.com/office/drawing/2014/main" val="2039524617"/>
                    </a:ext>
                  </a:extLst>
                </a:gridCol>
                <a:gridCol w="769535">
                  <a:extLst>
                    <a:ext uri="{9D8B030D-6E8A-4147-A177-3AD203B41FA5}">
                      <a16:colId xmlns:a16="http://schemas.microsoft.com/office/drawing/2014/main" val="2573213911"/>
                    </a:ext>
                  </a:extLst>
                </a:gridCol>
                <a:gridCol w="1641564">
                  <a:extLst>
                    <a:ext uri="{9D8B030D-6E8A-4147-A177-3AD203B41FA5}">
                      <a16:colId xmlns:a16="http://schemas.microsoft.com/office/drawing/2014/main" val="872625467"/>
                    </a:ext>
                  </a:extLst>
                </a:gridCol>
                <a:gridCol w="1629166">
                  <a:extLst>
                    <a:ext uri="{9D8B030D-6E8A-4147-A177-3AD203B41FA5}">
                      <a16:colId xmlns:a16="http://schemas.microsoft.com/office/drawing/2014/main" val="2533879897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624511493"/>
                    </a:ext>
                  </a:extLst>
                </a:gridCol>
              </a:tblGrid>
              <a:tr h="67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Materials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Time (mins)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Quality Control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Health and Safety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Review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4389742"/>
                  </a:ext>
                </a:extLst>
              </a:tr>
              <a:tr h="70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9978507"/>
                  </a:ext>
                </a:extLst>
              </a:tr>
              <a:tr h="6787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1287898"/>
                  </a:ext>
                </a:extLst>
              </a:tr>
              <a:tr h="70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7277134"/>
                  </a:ext>
                </a:extLst>
              </a:tr>
              <a:tr h="70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9260216"/>
                  </a:ext>
                </a:extLst>
              </a:tr>
              <a:tr h="70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5143664"/>
                  </a:ext>
                </a:extLst>
              </a:tr>
              <a:tr h="70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956064"/>
                  </a:ext>
                </a:extLst>
              </a:tr>
              <a:tr h="70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033298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2674" y="716330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Tw Cen MT" panose="020B0602020104020603" pitchFamily="34" charset="0"/>
                <a:ea typeface="MS Mincho"/>
                <a:cs typeface="Times New Roman" panose="02020603050405020304" pitchFamily="18" charset="0"/>
              </a:rPr>
              <a:t>Explain how you will manufacture your prototype in the table below in rough before writing/ typing it up.</a:t>
            </a:r>
            <a:endParaRPr lang="en-GB" sz="1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2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Franklin Gothic Demi</vt:lpstr>
      <vt:lpstr>MS Mincho</vt:lpstr>
      <vt:lpstr>Times New Roman</vt:lpstr>
      <vt:lpstr>Tw Cen MT</vt:lpstr>
      <vt:lpstr>Office Theme</vt:lpstr>
      <vt:lpstr>PowerPoint Presentation</vt:lpstr>
    </vt:vector>
  </TitlesOfParts>
  <Company>Torch Academy Gateway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Smith Staff 8926906</dc:creator>
  <cp:lastModifiedBy>R Smith Staff 8926906</cp:lastModifiedBy>
  <cp:revision>1</cp:revision>
  <dcterms:created xsi:type="dcterms:W3CDTF">2020-03-18T13:40:39Z</dcterms:created>
  <dcterms:modified xsi:type="dcterms:W3CDTF">2020-03-18T13:41:12Z</dcterms:modified>
</cp:coreProperties>
</file>