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1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4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1" y="274637"/>
            <a:ext cx="82295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599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7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8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9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0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4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3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6EF4-4F29-4035-93D5-A9EE412548A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BD1A-97EA-4160-A7E9-E619DBF91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5" y="457199"/>
            <a:ext cx="2220687" cy="15414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Aesthetics: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does </a:t>
            </a: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design look like?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Try to explain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themes or trends used. What shape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proportions, colours and textures have been used. WHY?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you followed any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trends/themes?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5043" y="457200"/>
            <a:ext cx="2242456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Customer: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is the intended user?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this design suit his/her/their needs? Why would they particularly like this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design? How have their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needs been addressed?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7498" y="457200"/>
            <a:ext cx="2338251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Would this be an expensive product?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it more than a typical product of this type? Why? How has it been made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affordable/ cost effective?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this affect its popularity?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5749" y="457200"/>
            <a:ext cx="2338251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will be the impact of the product on the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environment?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the product be suitable for recycling?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it use recyclable materials? Are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materials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supplied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sustainable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Could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be disposed of easily/safely?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356" y="3540032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job </a:t>
            </a: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does the product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do?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have you designed it so it does it successfully? What features does it have that make this happen? Are there features that make this better than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 products?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4" y="1998616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Size: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GB" sz="1200" b="1" dirty="0" smtClean="0">
                <a:solidFill>
                  <a:schemeClr val="tx1"/>
                </a:solidFill>
              </a:rPr>
              <a:t>How </a:t>
            </a:r>
            <a:r>
              <a:rPr lang="en-GB" sz="1200" b="1" dirty="0">
                <a:solidFill>
                  <a:schemeClr val="tx1"/>
                </a:solidFill>
              </a:rPr>
              <a:t>big </a:t>
            </a:r>
            <a:r>
              <a:rPr lang="en-GB" sz="1200" b="1" dirty="0" smtClean="0">
                <a:solidFill>
                  <a:schemeClr val="tx1"/>
                </a:solidFill>
              </a:rPr>
              <a:t>is the design? </a:t>
            </a:r>
            <a:r>
              <a:rPr lang="en-GB" sz="1200" dirty="0" smtClean="0">
                <a:solidFill>
                  <a:schemeClr val="tx1"/>
                </a:solidFill>
              </a:rPr>
              <a:t>Think </a:t>
            </a:r>
            <a:r>
              <a:rPr lang="en-GB" sz="1200" dirty="0">
                <a:solidFill>
                  <a:schemeClr val="tx1"/>
                </a:solidFill>
              </a:rPr>
              <a:t>of this in </a:t>
            </a:r>
            <a:r>
              <a:rPr lang="en-GB" sz="1200" dirty="0" smtClean="0">
                <a:solidFill>
                  <a:schemeClr val="tx1"/>
                </a:solidFill>
              </a:rPr>
              <a:t>terms of Length</a:t>
            </a:r>
            <a:r>
              <a:rPr lang="en-GB" sz="1200" dirty="0">
                <a:solidFill>
                  <a:schemeClr val="tx1"/>
                </a:solidFill>
              </a:rPr>
              <a:t>, Width and </a:t>
            </a:r>
            <a:r>
              <a:rPr lang="en-GB" sz="1200" dirty="0" smtClean="0">
                <a:solidFill>
                  <a:schemeClr val="tx1"/>
                </a:solidFill>
              </a:rPr>
              <a:t>Depth. Is it </a:t>
            </a:r>
            <a:r>
              <a:rPr lang="en-GB" sz="1200" dirty="0" err="1" smtClean="0">
                <a:solidFill>
                  <a:schemeClr val="tx1"/>
                </a:solidFill>
              </a:rPr>
              <a:t>unusally</a:t>
            </a:r>
            <a:r>
              <a:rPr lang="en-GB" sz="1200" dirty="0" smtClean="0">
                <a:solidFill>
                  <a:schemeClr val="tx1"/>
                </a:solidFill>
              </a:rPr>
              <a:t> small/large for an item of this type? Why? Have you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GB" sz="1200" dirty="0" smtClean="0">
                <a:solidFill>
                  <a:schemeClr val="tx1"/>
                </a:solidFill>
              </a:rPr>
              <a:t>added size dimensions?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5749" y="1998616"/>
            <a:ext cx="2338250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Safety: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>
                <a:solidFill>
                  <a:schemeClr val="tx1"/>
                </a:solidFill>
              </a:rPr>
              <a:t>What factors </a:t>
            </a:r>
            <a:r>
              <a:rPr lang="en-GB" sz="1100" b="1" dirty="0" smtClean="0">
                <a:solidFill>
                  <a:schemeClr val="tx1"/>
                </a:solidFill>
              </a:rPr>
              <a:t>have </a:t>
            </a:r>
            <a:r>
              <a:rPr lang="en-GB" sz="1100" b="1" dirty="0">
                <a:solidFill>
                  <a:schemeClr val="tx1"/>
                </a:solidFill>
              </a:rPr>
              <a:t>you </a:t>
            </a:r>
            <a:r>
              <a:rPr lang="en-GB" sz="1100" b="1" dirty="0" smtClean="0">
                <a:solidFill>
                  <a:schemeClr val="tx1"/>
                </a:solidFill>
              </a:rPr>
              <a:t>considered </a:t>
            </a:r>
            <a:r>
              <a:rPr lang="en-GB" sz="1100" b="1" dirty="0">
                <a:solidFill>
                  <a:schemeClr val="tx1"/>
                </a:solidFill>
              </a:rPr>
              <a:t>to make sure the product is not dangerous to use? </a:t>
            </a:r>
            <a:r>
              <a:rPr lang="en-GB" sz="1100" dirty="0">
                <a:solidFill>
                  <a:schemeClr val="tx1"/>
                </a:solidFill>
              </a:rPr>
              <a:t>Are there any health and safety guidance to follow when designing</a:t>
            </a:r>
            <a:r>
              <a:rPr lang="en-GB" sz="1100" dirty="0" smtClean="0">
                <a:solidFill>
                  <a:schemeClr val="tx1"/>
                </a:solidFill>
              </a:rPr>
              <a:t>? Are there any laws/guides covering this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chemeClr val="tx1"/>
                </a:solidFill>
              </a:rPr>
              <a:t>product type?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5747" y="3540032"/>
            <a:ext cx="2338252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Materials: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you intend to use in making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product?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 woods, metals, plastics, paper, card, fabric, raw ingredients? Also here you could clarify if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need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sheet materials, </a:t>
            </a:r>
            <a:endParaRPr lang="en-GB" sz="11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rod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tube, board etc.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4" y="5081448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Positives: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is this design successful?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well does it match up to the brief? How well does it match up to the specification? Is it original/innovative in its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5040" y="5372288"/>
            <a:ext cx="2242458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Negatives: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the design been compromised?</a:t>
            </a:r>
            <a:endParaRPr lang="en-GB" sz="11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have you had to leave out? What do other ideas do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better? 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7498" y="5372288"/>
            <a:ext cx="2338247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Peer Feedback: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initial response to your idea?</a:t>
            </a:r>
            <a:endParaRPr lang="en-GB" sz="11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others think are its strengths? Do they have any suggestions for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improvements?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5744" y="5081448"/>
            <a:ext cx="2338249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Improvements: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might this idea develop moving forward?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came out of filling in these labels? What negatives were highlighted? How could you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them? Will you 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Continue with this idea?</a:t>
            </a:r>
            <a:endParaRPr lang="en-GB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265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/>
              <a:t>R108- Specification- Final Design</a:t>
            </a:r>
            <a:endParaRPr lang="en-GB" sz="2400" b="1" i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48829" t="11576" r="44379" b="78519"/>
          <a:stretch/>
        </p:blipFill>
        <p:spPr>
          <a:xfrm>
            <a:off x="1685494" y="1476101"/>
            <a:ext cx="443753" cy="457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48829" t="22355" r="44379" b="67740"/>
          <a:stretch/>
        </p:blipFill>
        <p:spPr>
          <a:xfrm>
            <a:off x="6358218" y="1236358"/>
            <a:ext cx="443753" cy="457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48829" t="33425" r="44379" b="56670"/>
          <a:stretch/>
        </p:blipFill>
        <p:spPr>
          <a:xfrm>
            <a:off x="4005019" y="1227907"/>
            <a:ext cx="443753" cy="4572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48829" t="44186" r="44379" b="45909"/>
          <a:stretch/>
        </p:blipFill>
        <p:spPr>
          <a:xfrm>
            <a:off x="8712853" y="1601847"/>
            <a:ext cx="376776" cy="3881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49035" t="54983" r="44173" b="35112"/>
          <a:stretch/>
        </p:blipFill>
        <p:spPr>
          <a:xfrm>
            <a:off x="1714758" y="3050175"/>
            <a:ext cx="443753" cy="457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48829" t="66054" r="44379" b="24041"/>
          <a:stretch/>
        </p:blipFill>
        <p:spPr>
          <a:xfrm>
            <a:off x="8645876" y="3050175"/>
            <a:ext cx="443753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48829" t="76833" r="44379" b="13262"/>
          <a:stretch/>
        </p:blipFill>
        <p:spPr>
          <a:xfrm>
            <a:off x="1758423" y="4636579"/>
            <a:ext cx="400088" cy="41221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49035" t="87611" r="44173" b="2484"/>
          <a:stretch/>
        </p:blipFill>
        <p:spPr>
          <a:xfrm>
            <a:off x="8625971" y="4600167"/>
            <a:ext cx="443753" cy="457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8921" y="6160598"/>
            <a:ext cx="862346" cy="45342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6261" y="6177995"/>
            <a:ext cx="381939" cy="3819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9434" y="6177995"/>
            <a:ext cx="381939" cy="38193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4045572" y="6199920"/>
            <a:ext cx="37798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7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5" y="457199"/>
            <a:ext cx="2220687" cy="15414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Aesthetics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5043" y="457200"/>
            <a:ext cx="2242456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Customer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7498" y="457200"/>
            <a:ext cx="2338251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5749" y="457200"/>
            <a:ext cx="2338251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Environment: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1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6" y="3540032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4" y="1998616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Size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5749" y="1998616"/>
            <a:ext cx="2338250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Safety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5747" y="3540032"/>
            <a:ext cx="2338252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Materials: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1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4" y="5081448"/>
            <a:ext cx="2220686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Positives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5040" y="5372288"/>
            <a:ext cx="2242458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Negatives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7498" y="5372288"/>
            <a:ext cx="2338247" cy="1250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Peer Feedback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5744" y="5081448"/>
            <a:ext cx="2338249" cy="1541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Improvements</a:t>
            </a:r>
            <a:r>
              <a:rPr lang="en-GB" sz="1400" b="1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400" b="1" u="sng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265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/>
              <a:t>R108- Specification- Final Design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68038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474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Dean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Peet</dc:creator>
  <cp:lastModifiedBy>R Smith Staff 8926906</cp:lastModifiedBy>
  <cp:revision>3</cp:revision>
  <dcterms:created xsi:type="dcterms:W3CDTF">2017-03-17T12:21:54Z</dcterms:created>
  <dcterms:modified xsi:type="dcterms:W3CDTF">2020-02-06T17:10:12Z</dcterms:modified>
</cp:coreProperties>
</file>