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6" r:id="rId3"/>
    <p:sldId id="261" r:id="rId4"/>
    <p:sldId id="257" r:id="rId5"/>
    <p:sldId id="269" r:id="rId6"/>
    <p:sldId id="264" r:id="rId7"/>
    <p:sldId id="275" r:id="rId8"/>
    <p:sldId id="270" r:id="rId9"/>
    <p:sldId id="273" r:id="rId10"/>
    <p:sldId id="274" r:id="rId11"/>
    <p:sldId id="266" r:id="rId12"/>
    <p:sldId id="272" r:id="rId13"/>
    <p:sldId id="276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38" d="100"/>
          <a:sy n="38" d="100"/>
        </p:scale>
        <p:origin x="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1498C-B0E5-4125-889F-E712220676E5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03D2FF7D-F8EF-41B0-A2AC-0D5746E859B1}">
      <dgm:prSet phldrT="[Text]"/>
      <dgm:spPr/>
      <dgm:t>
        <a:bodyPr/>
        <a:lstStyle/>
        <a:p>
          <a:r>
            <a:rPr lang="en-GB" dirty="0" smtClean="0"/>
            <a:t>What the exam is about </a:t>
          </a:r>
          <a:endParaRPr lang="en-GB" dirty="0"/>
        </a:p>
      </dgm:t>
    </dgm:pt>
    <dgm:pt modelId="{CC3567E7-A396-46A8-9561-30739127F0BA}" type="parTrans" cxnId="{E4CDCA8B-CB10-44CC-8163-8A558E359346}">
      <dgm:prSet/>
      <dgm:spPr/>
      <dgm:t>
        <a:bodyPr/>
        <a:lstStyle/>
        <a:p>
          <a:endParaRPr lang="en-GB"/>
        </a:p>
      </dgm:t>
    </dgm:pt>
    <dgm:pt modelId="{B4CD1AD6-E3CB-45C6-ABB2-B982C0ADD697}" type="sibTrans" cxnId="{E4CDCA8B-CB10-44CC-8163-8A558E359346}">
      <dgm:prSet/>
      <dgm:spPr/>
      <dgm:t>
        <a:bodyPr/>
        <a:lstStyle/>
        <a:p>
          <a:endParaRPr lang="en-GB"/>
        </a:p>
      </dgm:t>
    </dgm:pt>
    <dgm:pt modelId="{C0FA0E32-3E79-403C-8C95-BB828F1FD157}">
      <dgm:prSet phldrT="[Text]"/>
      <dgm:spPr/>
      <dgm:t>
        <a:bodyPr/>
        <a:lstStyle/>
        <a:p>
          <a:r>
            <a:rPr lang="en-GB" dirty="0" smtClean="0"/>
            <a:t>What the examiner is looking for </a:t>
          </a:r>
          <a:endParaRPr lang="en-GB" dirty="0"/>
        </a:p>
      </dgm:t>
    </dgm:pt>
    <dgm:pt modelId="{C0F42B17-2D2D-4CB3-9965-B07A8091331E}" type="parTrans" cxnId="{0B536A69-220A-4318-85E2-E4D0F3954E33}">
      <dgm:prSet/>
      <dgm:spPr/>
      <dgm:t>
        <a:bodyPr/>
        <a:lstStyle/>
        <a:p>
          <a:endParaRPr lang="en-GB"/>
        </a:p>
      </dgm:t>
    </dgm:pt>
    <dgm:pt modelId="{5576A12A-84DA-4908-A477-43B532C16561}" type="sibTrans" cxnId="{0B536A69-220A-4318-85E2-E4D0F3954E33}">
      <dgm:prSet/>
      <dgm:spPr/>
      <dgm:t>
        <a:bodyPr/>
        <a:lstStyle/>
        <a:p>
          <a:endParaRPr lang="en-GB"/>
        </a:p>
      </dgm:t>
    </dgm:pt>
    <dgm:pt modelId="{DED48A87-59FB-4167-BA92-17808070AB6F}">
      <dgm:prSet phldrT="[Text]"/>
      <dgm:spPr/>
      <dgm:t>
        <a:bodyPr/>
        <a:lstStyle/>
        <a:p>
          <a:r>
            <a:rPr lang="en-GB" dirty="0" smtClean="0"/>
            <a:t>How we can prepare for the exam</a:t>
          </a:r>
          <a:endParaRPr lang="en-GB" dirty="0"/>
        </a:p>
      </dgm:t>
    </dgm:pt>
    <dgm:pt modelId="{8AD3E177-BADB-4F22-B004-3A1CFE1E5C16}" type="parTrans" cxnId="{05418D42-02A7-48E8-8A68-D04200D91AB9}">
      <dgm:prSet/>
      <dgm:spPr/>
      <dgm:t>
        <a:bodyPr/>
        <a:lstStyle/>
        <a:p>
          <a:endParaRPr lang="en-GB"/>
        </a:p>
      </dgm:t>
    </dgm:pt>
    <dgm:pt modelId="{1CD501E7-C16F-4EEA-B9AF-5395A36910AC}" type="sibTrans" cxnId="{05418D42-02A7-48E8-8A68-D04200D91AB9}">
      <dgm:prSet/>
      <dgm:spPr/>
      <dgm:t>
        <a:bodyPr/>
        <a:lstStyle/>
        <a:p>
          <a:endParaRPr lang="en-GB"/>
        </a:p>
      </dgm:t>
    </dgm:pt>
    <dgm:pt modelId="{D74FB3AA-841B-4894-964F-6A6219D93469}">
      <dgm:prSet phldrT="[Text]"/>
      <dgm:spPr/>
      <dgm:t>
        <a:bodyPr/>
        <a:lstStyle/>
        <a:p>
          <a:r>
            <a:rPr lang="en-GB" dirty="0" smtClean="0"/>
            <a:t>How you can prepare for the exam </a:t>
          </a:r>
          <a:endParaRPr lang="en-GB" dirty="0"/>
        </a:p>
      </dgm:t>
    </dgm:pt>
    <dgm:pt modelId="{1337C149-B889-4FFB-9ADB-BDAE60004949}" type="parTrans" cxnId="{4ECDDF1E-7B80-4435-BC23-AB00CBA5D5AE}">
      <dgm:prSet/>
      <dgm:spPr/>
      <dgm:t>
        <a:bodyPr/>
        <a:lstStyle/>
        <a:p>
          <a:endParaRPr lang="en-GB"/>
        </a:p>
      </dgm:t>
    </dgm:pt>
    <dgm:pt modelId="{B145486F-2852-440E-BD8B-5761F789E53A}" type="sibTrans" cxnId="{4ECDDF1E-7B80-4435-BC23-AB00CBA5D5AE}">
      <dgm:prSet/>
      <dgm:spPr/>
      <dgm:t>
        <a:bodyPr/>
        <a:lstStyle/>
        <a:p>
          <a:endParaRPr lang="en-GB"/>
        </a:p>
      </dgm:t>
    </dgm:pt>
    <dgm:pt modelId="{3327E661-24C2-4C5F-9408-92A9D571B18A}" type="pres">
      <dgm:prSet presAssocID="{2751498C-B0E5-4125-889F-E712220676E5}" presName="Name0" presStyleCnt="0">
        <dgm:presLayoutVars>
          <dgm:dir/>
          <dgm:animLvl val="lvl"/>
          <dgm:resizeHandles val="exact"/>
        </dgm:presLayoutVars>
      </dgm:prSet>
      <dgm:spPr/>
    </dgm:pt>
    <dgm:pt modelId="{6BD72D70-5D7F-4B1C-A132-8CDE7CB75006}" type="pres">
      <dgm:prSet presAssocID="{03D2FF7D-F8EF-41B0-A2AC-0D5746E859B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AD284-CD92-4F2C-80EB-C19B8E78626C}" type="pres">
      <dgm:prSet presAssocID="{B4CD1AD6-E3CB-45C6-ABB2-B982C0ADD697}" presName="parTxOnlySpace" presStyleCnt="0"/>
      <dgm:spPr/>
    </dgm:pt>
    <dgm:pt modelId="{E1E9DFEC-2410-403D-BEF4-2C2395CC918B}" type="pres">
      <dgm:prSet presAssocID="{C0FA0E32-3E79-403C-8C95-BB828F1FD15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7C9FB-F6B5-440D-972C-2B992A7E38A6}" type="pres">
      <dgm:prSet presAssocID="{5576A12A-84DA-4908-A477-43B532C16561}" presName="parTxOnlySpace" presStyleCnt="0"/>
      <dgm:spPr/>
    </dgm:pt>
    <dgm:pt modelId="{084C1C56-041A-409B-BCEF-391D2E412A3A}" type="pres">
      <dgm:prSet presAssocID="{DED48A87-59FB-4167-BA92-17808070AB6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1A500-8488-400F-8EA2-FD8265D5BCBB}" type="pres">
      <dgm:prSet presAssocID="{1CD501E7-C16F-4EEA-B9AF-5395A36910AC}" presName="parTxOnlySpace" presStyleCnt="0"/>
      <dgm:spPr/>
    </dgm:pt>
    <dgm:pt modelId="{300F5359-084D-4D6F-9087-7462E944D437}" type="pres">
      <dgm:prSet presAssocID="{D74FB3AA-841B-4894-964F-6A6219D9346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BE2331-56C1-4263-88A9-EFC8663E5B7A}" type="presOf" srcId="{2751498C-B0E5-4125-889F-E712220676E5}" destId="{3327E661-24C2-4C5F-9408-92A9D571B18A}" srcOrd="0" destOrd="0" presId="urn:microsoft.com/office/officeart/2005/8/layout/chevron1"/>
    <dgm:cxn modelId="{4ECDDF1E-7B80-4435-BC23-AB00CBA5D5AE}" srcId="{2751498C-B0E5-4125-889F-E712220676E5}" destId="{D74FB3AA-841B-4894-964F-6A6219D93469}" srcOrd="3" destOrd="0" parTransId="{1337C149-B889-4FFB-9ADB-BDAE60004949}" sibTransId="{B145486F-2852-440E-BD8B-5761F789E53A}"/>
    <dgm:cxn modelId="{24C139AA-B217-4CC5-8CF8-D4FB666C8BC1}" type="presOf" srcId="{C0FA0E32-3E79-403C-8C95-BB828F1FD157}" destId="{E1E9DFEC-2410-403D-BEF4-2C2395CC918B}" srcOrd="0" destOrd="0" presId="urn:microsoft.com/office/officeart/2005/8/layout/chevron1"/>
    <dgm:cxn modelId="{05418D42-02A7-48E8-8A68-D04200D91AB9}" srcId="{2751498C-B0E5-4125-889F-E712220676E5}" destId="{DED48A87-59FB-4167-BA92-17808070AB6F}" srcOrd="2" destOrd="0" parTransId="{8AD3E177-BADB-4F22-B004-3A1CFE1E5C16}" sibTransId="{1CD501E7-C16F-4EEA-B9AF-5395A36910AC}"/>
    <dgm:cxn modelId="{0B536A69-220A-4318-85E2-E4D0F3954E33}" srcId="{2751498C-B0E5-4125-889F-E712220676E5}" destId="{C0FA0E32-3E79-403C-8C95-BB828F1FD157}" srcOrd="1" destOrd="0" parTransId="{C0F42B17-2D2D-4CB3-9965-B07A8091331E}" sibTransId="{5576A12A-84DA-4908-A477-43B532C16561}"/>
    <dgm:cxn modelId="{757485E3-DAF5-46B1-B2E2-F46ABE61D272}" type="presOf" srcId="{03D2FF7D-F8EF-41B0-A2AC-0D5746E859B1}" destId="{6BD72D70-5D7F-4B1C-A132-8CDE7CB75006}" srcOrd="0" destOrd="0" presId="urn:microsoft.com/office/officeart/2005/8/layout/chevron1"/>
    <dgm:cxn modelId="{8C59E34D-3B6C-4357-BF27-4CC4CD327FB7}" type="presOf" srcId="{DED48A87-59FB-4167-BA92-17808070AB6F}" destId="{084C1C56-041A-409B-BCEF-391D2E412A3A}" srcOrd="0" destOrd="0" presId="urn:microsoft.com/office/officeart/2005/8/layout/chevron1"/>
    <dgm:cxn modelId="{3390EA8E-4E99-4FC9-A2D7-F5BB78D300C5}" type="presOf" srcId="{D74FB3AA-841B-4894-964F-6A6219D93469}" destId="{300F5359-084D-4D6F-9087-7462E944D437}" srcOrd="0" destOrd="0" presId="urn:microsoft.com/office/officeart/2005/8/layout/chevron1"/>
    <dgm:cxn modelId="{E4CDCA8B-CB10-44CC-8163-8A558E359346}" srcId="{2751498C-B0E5-4125-889F-E712220676E5}" destId="{03D2FF7D-F8EF-41B0-A2AC-0D5746E859B1}" srcOrd="0" destOrd="0" parTransId="{CC3567E7-A396-46A8-9561-30739127F0BA}" sibTransId="{B4CD1AD6-E3CB-45C6-ABB2-B982C0ADD697}"/>
    <dgm:cxn modelId="{5B8A052C-7A06-42AB-9282-AC240C538A30}" type="presParOf" srcId="{3327E661-24C2-4C5F-9408-92A9D571B18A}" destId="{6BD72D70-5D7F-4B1C-A132-8CDE7CB75006}" srcOrd="0" destOrd="0" presId="urn:microsoft.com/office/officeart/2005/8/layout/chevron1"/>
    <dgm:cxn modelId="{3D34C07C-BC2E-4EAC-8FAC-517C40A5BC28}" type="presParOf" srcId="{3327E661-24C2-4C5F-9408-92A9D571B18A}" destId="{4A8AD284-CD92-4F2C-80EB-C19B8E78626C}" srcOrd="1" destOrd="0" presId="urn:microsoft.com/office/officeart/2005/8/layout/chevron1"/>
    <dgm:cxn modelId="{72F92FF0-8921-4AFA-891F-FFB2B5C53460}" type="presParOf" srcId="{3327E661-24C2-4C5F-9408-92A9D571B18A}" destId="{E1E9DFEC-2410-403D-BEF4-2C2395CC918B}" srcOrd="2" destOrd="0" presId="urn:microsoft.com/office/officeart/2005/8/layout/chevron1"/>
    <dgm:cxn modelId="{4CF4DE43-FD23-4B69-9028-BC772564AF1C}" type="presParOf" srcId="{3327E661-24C2-4C5F-9408-92A9D571B18A}" destId="{42A7C9FB-F6B5-440D-972C-2B992A7E38A6}" srcOrd="3" destOrd="0" presId="urn:microsoft.com/office/officeart/2005/8/layout/chevron1"/>
    <dgm:cxn modelId="{6C49BFC2-1270-47BD-9B51-90D7437F9FF6}" type="presParOf" srcId="{3327E661-24C2-4C5F-9408-92A9D571B18A}" destId="{084C1C56-041A-409B-BCEF-391D2E412A3A}" srcOrd="4" destOrd="0" presId="urn:microsoft.com/office/officeart/2005/8/layout/chevron1"/>
    <dgm:cxn modelId="{C6BE3B6B-D901-44E5-8B0B-229BBEE1EF76}" type="presParOf" srcId="{3327E661-24C2-4C5F-9408-92A9D571B18A}" destId="{7191A500-8488-400F-8EA2-FD8265D5BCBB}" srcOrd="5" destOrd="0" presId="urn:microsoft.com/office/officeart/2005/8/layout/chevron1"/>
    <dgm:cxn modelId="{E725A621-A621-43B9-A827-C5EFE92E4B05}" type="presParOf" srcId="{3327E661-24C2-4C5F-9408-92A9D571B18A}" destId="{300F5359-084D-4D6F-9087-7462E944D4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51498C-B0E5-4125-889F-E712220676E5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03D2FF7D-F8EF-41B0-A2AC-0D5746E859B1}">
      <dgm:prSet phldrT="[Text]"/>
      <dgm:spPr/>
      <dgm:t>
        <a:bodyPr/>
        <a:lstStyle/>
        <a:p>
          <a:r>
            <a:rPr lang="en-GB" dirty="0" smtClean="0"/>
            <a:t>What the exam is about </a:t>
          </a:r>
          <a:endParaRPr lang="en-GB" dirty="0"/>
        </a:p>
      </dgm:t>
    </dgm:pt>
    <dgm:pt modelId="{CC3567E7-A396-46A8-9561-30739127F0BA}" type="parTrans" cxnId="{E4CDCA8B-CB10-44CC-8163-8A558E359346}">
      <dgm:prSet/>
      <dgm:spPr/>
      <dgm:t>
        <a:bodyPr/>
        <a:lstStyle/>
        <a:p>
          <a:endParaRPr lang="en-GB"/>
        </a:p>
      </dgm:t>
    </dgm:pt>
    <dgm:pt modelId="{B4CD1AD6-E3CB-45C6-ABB2-B982C0ADD697}" type="sibTrans" cxnId="{E4CDCA8B-CB10-44CC-8163-8A558E359346}">
      <dgm:prSet/>
      <dgm:spPr/>
      <dgm:t>
        <a:bodyPr/>
        <a:lstStyle/>
        <a:p>
          <a:endParaRPr lang="en-GB"/>
        </a:p>
      </dgm:t>
    </dgm:pt>
    <dgm:pt modelId="{C0FA0E32-3E79-403C-8C95-BB828F1FD157}">
      <dgm:prSet phldrT="[Text]"/>
      <dgm:spPr/>
      <dgm:t>
        <a:bodyPr/>
        <a:lstStyle/>
        <a:p>
          <a:r>
            <a:rPr lang="en-GB" dirty="0" smtClean="0"/>
            <a:t>What the examiner is looking for </a:t>
          </a:r>
          <a:endParaRPr lang="en-GB" dirty="0"/>
        </a:p>
      </dgm:t>
    </dgm:pt>
    <dgm:pt modelId="{C0F42B17-2D2D-4CB3-9965-B07A8091331E}" type="parTrans" cxnId="{0B536A69-220A-4318-85E2-E4D0F3954E33}">
      <dgm:prSet/>
      <dgm:spPr/>
      <dgm:t>
        <a:bodyPr/>
        <a:lstStyle/>
        <a:p>
          <a:endParaRPr lang="en-GB"/>
        </a:p>
      </dgm:t>
    </dgm:pt>
    <dgm:pt modelId="{5576A12A-84DA-4908-A477-43B532C16561}" type="sibTrans" cxnId="{0B536A69-220A-4318-85E2-E4D0F3954E33}">
      <dgm:prSet/>
      <dgm:spPr/>
      <dgm:t>
        <a:bodyPr/>
        <a:lstStyle/>
        <a:p>
          <a:endParaRPr lang="en-GB"/>
        </a:p>
      </dgm:t>
    </dgm:pt>
    <dgm:pt modelId="{DED48A87-59FB-4167-BA92-17808070AB6F}">
      <dgm:prSet phldrT="[Text]"/>
      <dgm:spPr/>
      <dgm:t>
        <a:bodyPr/>
        <a:lstStyle/>
        <a:p>
          <a:r>
            <a:rPr lang="en-GB" dirty="0" smtClean="0"/>
            <a:t>How we can prepare for the exam</a:t>
          </a:r>
          <a:endParaRPr lang="en-GB" dirty="0"/>
        </a:p>
      </dgm:t>
    </dgm:pt>
    <dgm:pt modelId="{8AD3E177-BADB-4F22-B004-3A1CFE1E5C16}" type="parTrans" cxnId="{05418D42-02A7-48E8-8A68-D04200D91AB9}">
      <dgm:prSet/>
      <dgm:spPr/>
      <dgm:t>
        <a:bodyPr/>
        <a:lstStyle/>
        <a:p>
          <a:endParaRPr lang="en-GB"/>
        </a:p>
      </dgm:t>
    </dgm:pt>
    <dgm:pt modelId="{1CD501E7-C16F-4EEA-B9AF-5395A36910AC}" type="sibTrans" cxnId="{05418D42-02A7-48E8-8A68-D04200D91AB9}">
      <dgm:prSet/>
      <dgm:spPr/>
      <dgm:t>
        <a:bodyPr/>
        <a:lstStyle/>
        <a:p>
          <a:endParaRPr lang="en-GB"/>
        </a:p>
      </dgm:t>
    </dgm:pt>
    <dgm:pt modelId="{D74FB3AA-841B-4894-964F-6A6219D93469}">
      <dgm:prSet phldrT="[Text]"/>
      <dgm:spPr/>
      <dgm:t>
        <a:bodyPr/>
        <a:lstStyle/>
        <a:p>
          <a:r>
            <a:rPr lang="en-GB" dirty="0" smtClean="0"/>
            <a:t>How you can prepare for the exam </a:t>
          </a:r>
          <a:endParaRPr lang="en-GB" dirty="0"/>
        </a:p>
      </dgm:t>
    </dgm:pt>
    <dgm:pt modelId="{1337C149-B889-4FFB-9ADB-BDAE60004949}" type="parTrans" cxnId="{4ECDDF1E-7B80-4435-BC23-AB00CBA5D5AE}">
      <dgm:prSet/>
      <dgm:spPr/>
      <dgm:t>
        <a:bodyPr/>
        <a:lstStyle/>
        <a:p>
          <a:endParaRPr lang="en-GB"/>
        </a:p>
      </dgm:t>
    </dgm:pt>
    <dgm:pt modelId="{B145486F-2852-440E-BD8B-5761F789E53A}" type="sibTrans" cxnId="{4ECDDF1E-7B80-4435-BC23-AB00CBA5D5AE}">
      <dgm:prSet/>
      <dgm:spPr/>
      <dgm:t>
        <a:bodyPr/>
        <a:lstStyle/>
        <a:p>
          <a:endParaRPr lang="en-GB"/>
        </a:p>
      </dgm:t>
    </dgm:pt>
    <dgm:pt modelId="{3327E661-24C2-4C5F-9408-92A9D571B18A}" type="pres">
      <dgm:prSet presAssocID="{2751498C-B0E5-4125-889F-E712220676E5}" presName="Name0" presStyleCnt="0">
        <dgm:presLayoutVars>
          <dgm:dir/>
          <dgm:animLvl val="lvl"/>
          <dgm:resizeHandles val="exact"/>
        </dgm:presLayoutVars>
      </dgm:prSet>
      <dgm:spPr/>
    </dgm:pt>
    <dgm:pt modelId="{6BD72D70-5D7F-4B1C-A132-8CDE7CB75006}" type="pres">
      <dgm:prSet presAssocID="{03D2FF7D-F8EF-41B0-A2AC-0D5746E859B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AD284-CD92-4F2C-80EB-C19B8E78626C}" type="pres">
      <dgm:prSet presAssocID="{B4CD1AD6-E3CB-45C6-ABB2-B982C0ADD697}" presName="parTxOnlySpace" presStyleCnt="0"/>
      <dgm:spPr/>
    </dgm:pt>
    <dgm:pt modelId="{E1E9DFEC-2410-403D-BEF4-2C2395CC918B}" type="pres">
      <dgm:prSet presAssocID="{C0FA0E32-3E79-403C-8C95-BB828F1FD15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7C9FB-F6B5-440D-972C-2B992A7E38A6}" type="pres">
      <dgm:prSet presAssocID="{5576A12A-84DA-4908-A477-43B532C16561}" presName="parTxOnlySpace" presStyleCnt="0"/>
      <dgm:spPr/>
    </dgm:pt>
    <dgm:pt modelId="{084C1C56-041A-409B-BCEF-391D2E412A3A}" type="pres">
      <dgm:prSet presAssocID="{DED48A87-59FB-4167-BA92-17808070AB6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1A500-8488-400F-8EA2-FD8265D5BCBB}" type="pres">
      <dgm:prSet presAssocID="{1CD501E7-C16F-4EEA-B9AF-5395A36910AC}" presName="parTxOnlySpace" presStyleCnt="0"/>
      <dgm:spPr/>
    </dgm:pt>
    <dgm:pt modelId="{300F5359-084D-4D6F-9087-7462E944D437}" type="pres">
      <dgm:prSet presAssocID="{D74FB3AA-841B-4894-964F-6A6219D9346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EA49D8A-725B-47B2-B530-B140C9C3B327}" type="presOf" srcId="{2751498C-B0E5-4125-889F-E712220676E5}" destId="{3327E661-24C2-4C5F-9408-92A9D571B18A}" srcOrd="0" destOrd="0" presId="urn:microsoft.com/office/officeart/2005/8/layout/chevron1"/>
    <dgm:cxn modelId="{4ECDDF1E-7B80-4435-BC23-AB00CBA5D5AE}" srcId="{2751498C-B0E5-4125-889F-E712220676E5}" destId="{D74FB3AA-841B-4894-964F-6A6219D93469}" srcOrd="3" destOrd="0" parTransId="{1337C149-B889-4FFB-9ADB-BDAE60004949}" sibTransId="{B145486F-2852-440E-BD8B-5761F789E53A}"/>
    <dgm:cxn modelId="{9A5DAB7C-AB26-4FC5-A9E0-842DBBB881AC}" type="presOf" srcId="{C0FA0E32-3E79-403C-8C95-BB828F1FD157}" destId="{E1E9DFEC-2410-403D-BEF4-2C2395CC918B}" srcOrd="0" destOrd="0" presId="urn:microsoft.com/office/officeart/2005/8/layout/chevron1"/>
    <dgm:cxn modelId="{AFECA0C2-4F0A-4EEA-9470-A40A34BFC46C}" type="presOf" srcId="{DED48A87-59FB-4167-BA92-17808070AB6F}" destId="{084C1C56-041A-409B-BCEF-391D2E412A3A}" srcOrd="0" destOrd="0" presId="urn:microsoft.com/office/officeart/2005/8/layout/chevron1"/>
    <dgm:cxn modelId="{7CF0EE37-6AA2-4755-8818-4D3FA5FFAFE2}" type="presOf" srcId="{D74FB3AA-841B-4894-964F-6A6219D93469}" destId="{300F5359-084D-4D6F-9087-7462E944D437}" srcOrd="0" destOrd="0" presId="urn:microsoft.com/office/officeart/2005/8/layout/chevron1"/>
    <dgm:cxn modelId="{ECEDEF82-3B9D-4A38-8068-6C5376AB5A58}" type="presOf" srcId="{03D2FF7D-F8EF-41B0-A2AC-0D5746E859B1}" destId="{6BD72D70-5D7F-4B1C-A132-8CDE7CB75006}" srcOrd="0" destOrd="0" presId="urn:microsoft.com/office/officeart/2005/8/layout/chevron1"/>
    <dgm:cxn modelId="{05418D42-02A7-48E8-8A68-D04200D91AB9}" srcId="{2751498C-B0E5-4125-889F-E712220676E5}" destId="{DED48A87-59FB-4167-BA92-17808070AB6F}" srcOrd="2" destOrd="0" parTransId="{8AD3E177-BADB-4F22-B004-3A1CFE1E5C16}" sibTransId="{1CD501E7-C16F-4EEA-B9AF-5395A36910AC}"/>
    <dgm:cxn modelId="{0B536A69-220A-4318-85E2-E4D0F3954E33}" srcId="{2751498C-B0E5-4125-889F-E712220676E5}" destId="{C0FA0E32-3E79-403C-8C95-BB828F1FD157}" srcOrd="1" destOrd="0" parTransId="{C0F42B17-2D2D-4CB3-9965-B07A8091331E}" sibTransId="{5576A12A-84DA-4908-A477-43B532C16561}"/>
    <dgm:cxn modelId="{E4CDCA8B-CB10-44CC-8163-8A558E359346}" srcId="{2751498C-B0E5-4125-889F-E712220676E5}" destId="{03D2FF7D-F8EF-41B0-A2AC-0D5746E859B1}" srcOrd="0" destOrd="0" parTransId="{CC3567E7-A396-46A8-9561-30739127F0BA}" sibTransId="{B4CD1AD6-E3CB-45C6-ABB2-B982C0ADD697}"/>
    <dgm:cxn modelId="{5C6039E7-259F-4C8C-9287-571F4E5D6A33}" type="presParOf" srcId="{3327E661-24C2-4C5F-9408-92A9D571B18A}" destId="{6BD72D70-5D7F-4B1C-A132-8CDE7CB75006}" srcOrd="0" destOrd="0" presId="urn:microsoft.com/office/officeart/2005/8/layout/chevron1"/>
    <dgm:cxn modelId="{135D5E27-4340-41E5-9E79-8B4CBAD3E1F8}" type="presParOf" srcId="{3327E661-24C2-4C5F-9408-92A9D571B18A}" destId="{4A8AD284-CD92-4F2C-80EB-C19B8E78626C}" srcOrd="1" destOrd="0" presId="urn:microsoft.com/office/officeart/2005/8/layout/chevron1"/>
    <dgm:cxn modelId="{DD3BED09-973A-4409-B13C-20CF9E8AC4F0}" type="presParOf" srcId="{3327E661-24C2-4C5F-9408-92A9D571B18A}" destId="{E1E9DFEC-2410-403D-BEF4-2C2395CC918B}" srcOrd="2" destOrd="0" presId="urn:microsoft.com/office/officeart/2005/8/layout/chevron1"/>
    <dgm:cxn modelId="{FC635A70-B0E5-4F76-BC95-BCCA17086DC9}" type="presParOf" srcId="{3327E661-24C2-4C5F-9408-92A9D571B18A}" destId="{42A7C9FB-F6B5-440D-972C-2B992A7E38A6}" srcOrd="3" destOrd="0" presId="urn:microsoft.com/office/officeart/2005/8/layout/chevron1"/>
    <dgm:cxn modelId="{6D139411-AF2C-4E52-AF0D-D935D0220FCA}" type="presParOf" srcId="{3327E661-24C2-4C5F-9408-92A9D571B18A}" destId="{084C1C56-041A-409B-BCEF-391D2E412A3A}" srcOrd="4" destOrd="0" presId="urn:microsoft.com/office/officeart/2005/8/layout/chevron1"/>
    <dgm:cxn modelId="{DE81AFBB-1F18-4B0F-B751-A2EFCA432A38}" type="presParOf" srcId="{3327E661-24C2-4C5F-9408-92A9D571B18A}" destId="{7191A500-8488-400F-8EA2-FD8265D5BCBB}" srcOrd="5" destOrd="0" presId="urn:microsoft.com/office/officeart/2005/8/layout/chevron1"/>
    <dgm:cxn modelId="{AC95F56D-BA59-40A3-8AB8-B41ABD9AE236}" type="presParOf" srcId="{3327E661-24C2-4C5F-9408-92A9D571B18A}" destId="{300F5359-084D-4D6F-9087-7462E944D4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1498C-B0E5-4125-889F-E712220676E5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03D2FF7D-F8EF-41B0-A2AC-0D5746E859B1}">
      <dgm:prSet phldrT="[Text]"/>
      <dgm:spPr/>
      <dgm:t>
        <a:bodyPr/>
        <a:lstStyle/>
        <a:p>
          <a:r>
            <a:rPr lang="en-GB" dirty="0" smtClean="0"/>
            <a:t>What the exam is about </a:t>
          </a:r>
          <a:endParaRPr lang="en-GB" dirty="0"/>
        </a:p>
      </dgm:t>
    </dgm:pt>
    <dgm:pt modelId="{CC3567E7-A396-46A8-9561-30739127F0BA}" type="parTrans" cxnId="{E4CDCA8B-CB10-44CC-8163-8A558E359346}">
      <dgm:prSet/>
      <dgm:spPr/>
      <dgm:t>
        <a:bodyPr/>
        <a:lstStyle/>
        <a:p>
          <a:endParaRPr lang="en-GB"/>
        </a:p>
      </dgm:t>
    </dgm:pt>
    <dgm:pt modelId="{B4CD1AD6-E3CB-45C6-ABB2-B982C0ADD697}" type="sibTrans" cxnId="{E4CDCA8B-CB10-44CC-8163-8A558E359346}">
      <dgm:prSet/>
      <dgm:spPr/>
      <dgm:t>
        <a:bodyPr/>
        <a:lstStyle/>
        <a:p>
          <a:endParaRPr lang="en-GB"/>
        </a:p>
      </dgm:t>
    </dgm:pt>
    <dgm:pt modelId="{C0FA0E32-3E79-403C-8C95-BB828F1FD157}">
      <dgm:prSet phldrT="[Text]"/>
      <dgm:spPr/>
      <dgm:t>
        <a:bodyPr/>
        <a:lstStyle/>
        <a:p>
          <a:r>
            <a:rPr lang="en-GB" dirty="0" smtClean="0"/>
            <a:t>What the examiner is looking for </a:t>
          </a:r>
          <a:endParaRPr lang="en-GB" dirty="0"/>
        </a:p>
      </dgm:t>
    </dgm:pt>
    <dgm:pt modelId="{C0F42B17-2D2D-4CB3-9965-B07A8091331E}" type="parTrans" cxnId="{0B536A69-220A-4318-85E2-E4D0F3954E33}">
      <dgm:prSet/>
      <dgm:spPr/>
      <dgm:t>
        <a:bodyPr/>
        <a:lstStyle/>
        <a:p>
          <a:endParaRPr lang="en-GB"/>
        </a:p>
      </dgm:t>
    </dgm:pt>
    <dgm:pt modelId="{5576A12A-84DA-4908-A477-43B532C16561}" type="sibTrans" cxnId="{0B536A69-220A-4318-85E2-E4D0F3954E33}">
      <dgm:prSet/>
      <dgm:spPr/>
      <dgm:t>
        <a:bodyPr/>
        <a:lstStyle/>
        <a:p>
          <a:endParaRPr lang="en-GB"/>
        </a:p>
      </dgm:t>
    </dgm:pt>
    <dgm:pt modelId="{DED48A87-59FB-4167-BA92-17808070AB6F}">
      <dgm:prSet phldrT="[Text]"/>
      <dgm:spPr/>
      <dgm:t>
        <a:bodyPr/>
        <a:lstStyle/>
        <a:p>
          <a:r>
            <a:rPr lang="en-GB" dirty="0" smtClean="0"/>
            <a:t>How we can prepare for the exam</a:t>
          </a:r>
          <a:endParaRPr lang="en-GB" dirty="0"/>
        </a:p>
      </dgm:t>
    </dgm:pt>
    <dgm:pt modelId="{8AD3E177-BADB-4F22-B004-3A1CFE1E5C16}" type="parTrans" cxnId="{05418D42-02A7-48E8-8A68-D04200D91AB9}">
      <dgm:prSet/>
      <dgm:spPr/>
      <dgm:t>
        <a:bodyPr/>
        <a:lstStyle/>
        <a:p>
          <a:endParaRPr lang="en-GB"/>
        </a:p>
      </dgm:t>
    </dgm:pt>
    <dgm:pt modelId="{1CD501E7-C16F-4EEA-B9AF-5395A36910AC}" type="sibTrans" cxnId="{05418D42-02A7-48E8-8A68-D04200D91AB9}">
      <dgm:prSet/>
      <dgm:spPr/>
      <dgm:t>
        <a:bodyPr/>
        <a:lstStyle/>
        <a:p>
          <a:endParaRPr lang="en-GB"/>
        </a:p>
      </dgm:t>
    </dgm:pt>
    <dgm:pt modelId="{D74FB3AA-841B-4894-964F-6A6219D93469}">
      <dgm:prSet phldrT="[Text]"/>
      <dgm:spPr/>
      <dgm:t>
        <a:bodyPr/>
        <a:lstStyle/>
        <a:p>
          <a:r>
            <a:rPr lang="en-GB" dirty="0" smtClean="0"/>
            <a:t>How you can prepare for the exam </a:t>
          </a:r>
          <a:endParaRPr lang="en-GB" dirty="0"/>
        </a:p>
      </dgm:t>
    </dgm:pt>
    <dgm:pt modelId="{1337C149-B889-4FFB-9ADB-BDAE60004949}" type="parTrans" cxnId="{4ECDDF1E-7B80-4435-BC23-AB00CBA5D5AE}">
      <dgm:prSet/>
      <dgm:spPr/>
      <dgm:t>
        <a:bodyPr/>
        <a:lstStyle/>
        <a:p>
          <a:endParaRPr lang="en-GB"/>
        </a:p>
      </dgm:t>
    </dgm:pt>
    <dgm:pt modelId="{B145486F-2852-440E-BD8B-5761F789E53A}" type="sibTrans" cxnId="{4ECDDF1E-7B80-4435-BC23-AB00CBA5D5AE}">
      <dgm:prSet/>
      <dgm:spPr/>
      <dgm:t>
        <a:bodyPr/>
        <a:lstStyle/>
        <a:p>
          <a:endParaRPr lang="en-GB"/>
        </a:p>
      </dgm:t>
    </dgm:pt>
    <dgm:pt modelId="{3327E661-24C2-4C5F-9408-92A9D571B18A}" type="pres">
      <dgm:prSet presAssocID="{2751498C-B0E5-4125-889F-E712220676E5}" presName="Name0" presStyleCnt="0">
        <dgm:presLayoutVars>
          <dgm:dir/>
          <dgm:animLvl val="lvl"/>
          <dgm:resizeHandles val="exact"/>
        </dgm:presLayoutVars>
      </dgm:prSet>
      <dgm:spPr/>
    </dgm:pt>
    <dgm:pt modelId="{6BD72D70-5D7F-4B1C-A132-8CDE7CB75006}" type="pres">
      <dgm:prSet presAssocID="{03D2FF7D-F8EF-41B0-A2AC-0D5746E859B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AD284-CD92-4F2C-80EB-C19B8E78626C}" type="pres">
      <dgm:prSet presAssocID="{B4CD1AD6-E3CB-45C6-ABB2-B982C0ADD697}" presName="parTxOnlySpace" presStyleCnt="0"/>
      <dgm:spPr/>
    </dgm:pt>
    <dgm:pt modelId="{E1E9DFEC-2410-403D-BEF4-2C2395CC918B}" type="pres">
      <dgm:prSet presAssocID="{C0FA0E32-3E79-403C-8C95-BB828F1FD15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7C9FB-F6B5-440D-972C-2B992A7E38A6}" type="pres">
      <dgm:prSet presAssocID="{5576A12A-84DA-4908-A477-43B532C16561}" presName="parTxOnlySpace" presStyleCnt="0"/>
      <dgm:spPr/>
    </dgm:pt>
    <dgm:pt modelId="{084C1C56-041A-409B-BCEF-391D2E412A3A}" type="pres">
      <dgm:prSet presAssocID="{DED48A87-59FB-4167-BA92-17808070AB6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1A500-8488-400F-8EA2-FD8265D5BCBB}" type="pres">
      <dgm:prSet presAssocID="{1CD501E7-C16F-4EEA-B9AF-5395A36910AC}" presName="parTxOnlySpace" presStyleCnt="0"/>
      <dgm:spPr/>
    </dgm:pt>
    <dgm:pt modelId="{300F5359-084D-4D6F-9087-7462E944D437}" type="pres">
      <dgm:prSet presAssocID="{D74FB3AA-841B-4894-964F-6A6219D9346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418D42-02A7-48E8-8A68-D04200D91AB9}" srcId="{2751498C-B0E5-4125-889F-E712220676E5}" destId="{DED48A87-59FB-4167-BA92-17808070AB6F}" srcOrd="2" destOrd="0" parTransId="{8AD3E177-BADB-4F22-B004-3A1CFE1E5C16}" sibTransId="{1CD501E7-C16F-4EEA-B9AF-5395A36910AC}"/>
    <dgm:cxn modelId="{0E18869F-D43D-415B-BCD9-12736A61FA43}" type="presOf" srcId="{C0FA0E32-3E79-403C-8C95-BB828F1FD157}" destId="{E1E9DFEC-2410-403D-BEF4-2C2395CC918B}" srcOrd="0" destOrd="0" presId="urn:microsoft.com/office/officeart/2005/8/layout/chevron1"/>
    <dgm:cxn modelId="{5BC4B2DC-93EA-4B7F-84C8-9D81D4410F78}" type="presOf" srcId="{2751498C-B0E5-4125-889F-E712220676E5}" destId="{3327E661-24C2-4C5F-9408-92A9D571B18A}" srcOrd="0" destOrd="0" presId="urn:microsoft.com/office/officeart/2005/8/layout/chevron1"/>
    <dgm:cxn modelId="{0B536A69-220A-4318-85E2-E4D0F3954E33}" srcId="{2751498C-B0E5-4125-889F-E712220676E5}" destId="{C0FA0E32-3E79-403C-8C95-BB828F1FD157}" srcOrd="1" destOrd="0" parTransId="{C0F42B17-2D2D-4CB3-9965-B07A8091331E}" sibTransId="{5576A12A-84DA-4908-A477-43B532C16561}"/>
    <dgm:cxn modelId="{F91ECBBA-14BE-40F3-ACDD-E680A45623B9}" type="presOf" srcId="{03D2FF7D-F8EF-41B0-A2AC-0D5746E859B1}" destId="{6BD72D70-5D7F-4B1C-A132-8CDE7CB75006}" srcOrd="0" destOrd="0" presId="urn:microsoft.com/office/officeart/2005/8/layout/chevron1"/>
    <dgm:cxn modelId="{3987EC94-D53C-42D3-AA42-F721E507AE08}" type="presOf" srcId="{D74FB3AA-841B-4894-964F-6A6219D93469}" destId="{300F5359-084D-4D6F-9087-7462E944D437}" srcOrd="0" destOrd="0" presId="urn:microsoft.com/office/officeart/2005/8/layout/chevron1"/>
    <dgm:cxn modelId="{A5BF1692-10EC-4CAE-8245-D3EA17C3B915}" type="presOf" srcId="{DED48A87-59FB-4167-BA92-17808070AB6F}" destId="{084C1C56-041A-409B-BCEF-391D2E412A3A}" srcOrd="0" destOrd="0" presId="urn:microsoft.com/office/officeart/2005/8/layout/chevron1"/>
    <dgm:cxn modelId="{E4CDCA8B-CB10-44CC-8163-8A558E359346}" srcId="{2751498C-B0E5-4125-889F-E712220676E5}" destId="{03D2FF7D-F8EF-41B0-A2AC-0D5746E859B1}" srcOrd="0" destOrd="0" parTransId="{CC3567E7-A396-46A8-9561-30739127F0BA}" sibTransId="{B4CD1AD6-E3CB-45C6-ABB2-B982C0ADD697}"/>
    <dgm:cxn modelId="{4ECDDF1E-7B80-4435-BC23-AB00CBA5D5AE}" srcId="{2751498C-B0E5-4125-889F-E712220676E5}" destId="{D74FB3AA-841B-4894-964F-6A6219D93469}" srcOrd="3" destOrd="0" parTransId="{1337C149-B889-4FFB-9ADB-BDAE60004949}" sibTransId="{B145486F-2852-440E-BD8B-5761F789E53A}"/>
    <dgm:cxn modelId="{F7A3B133-84B1-4280-9FBD-AAB6CBF6F9D5}" type="presParOf" srcId="{3327E661-24C2-4C5F-9408-92A9D571B18A}" destId="{6BD72D70-5D7F-4B1C-A132-8CDE7CB75006}" srcOrd="0" destOrd="0" presId="urn:microsoft.com/office/officeart/2005/8/layout/chevron1"/>
    <dgm:cxn modelId="{02CED51D-7FB8-4C82-86FB-A5F68B09D3B7}" type="presParOf" srcId="{3327E661-24C2-4C5F-9408-92A9D571B18A}" destId="{4A8AD284-CD92-4F2C-80EB-C19B8E78626C}" srcOrd="1" destOrd="0" presId="urn:microsoft.com/office/officeart/2005/8/layout/chevron1"/>
    <dgm:cxn modelId="{B61135AE-08FC-418A-93E4-BC0480F9C43B}" type="presParOf" srcId="{3327E661-24C2-4C5F-9408-92A9D571B18A}" destId="{E1E9DFEC-2410-403D-BEF4-2C2395CC918B}" srcOrd="2" destOrd="0" presId="urn:microsoft.com/office/officeart/2005/8/layout/chevron1"/>
    <dgm:cxn modelId="{715A614C-E357-4F7F-ACAC-B7ED3BFFA600}" type="presParOf" srcId="{3327E661-24C2-4C5F-9408-92A9D571B18A}" destId="{42A7C9FB-F6B5-440D-972C-2B992A7E38A6}" srcOrd="3" destOrd="0" presId="urn:microsoft.com/office/officeart/2005/8/layout/chevron1"/>
    <dgm:cxn modelId="{7AA8DB2C-EC35-47F0-A700-5CADFD6CE9CC}" type="presParOf" srcId="{3327E661-24C2-4C5F-9408-92A9D571B18A}" destId="{084C1C56-041A-409B-BCEF-391D2E412A3A}" srcOrd="4" destOrd="0" presId="urn:microsoft.com/office/officeart/2005/8/layout/chevron1"/>
    <dgm:cxn modelId="{C63FB71B-912F-4351-B9DB-DAB997EEB71C}" type="presParOf" srcId="{3327E661-24C2-4C5F-9408-92A9D571B18A}" destId="{7191A500-8488-400F-8EA2-FD8265D5BCBB}" srcOrd="5" destOrd="0" presId="urn:microsoft.com/office/officeart/2005/8/layout/chevron1"/>
    <dgm:cxn modelId="{C9D8B410-CDFE-4502-88B4-442C514EEF1E}" type="presParOf" srcId="{3327E661-24C2-4C5F-9408-92A9D571B18A}" destId="{300F5359-084D-4D6F-9087-7462E944D4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51498C-B0E5-4125-889F-E712220676E5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03D2FF7D-F8EF-41B0-A2AC-0D5746E859B1}">
      <dgm:prSet phldrT="[Text]"/>
      <dgm:spPr/>
      <dgm:t>
        <a:bodyPr/>
        <a:lstStyle/>
        <a:p>
          <a:r>
            <a:rPr lang="en-GB" dirty="0" smtClean="0"/>
            <a:t>What the exam is about </a:t>
          </a:r>
          <a:endParaRPr lang="en-GB" dirty="0"/>
        </a:p>
      </dgm:t>
    </dgm:pt>
    <dgm:pt modelId="{CC3567E7-A396-46A8-9561-30739127F0BA}" type="parTrans" cxnId="{E4CDCA8B-CB10-44CC-8163-8A558E359346}">
      <dgm:prSet/>
      <dgm:spPr/>
      <dgm:t>
        <a:bodyPr/>
        <a:lstStyle/>
        <a:p>
          <a:endParaRPr lang="en-GB"/>
        </a:p>
      </dgm:t>
    </dgm:pt>
    <dgm:pt modelId="{B4CD1AD6-E3CB-45C6-ABB2-B982C0ADD697}" type="sibTrans" cxnId="{E4CDCA8B-CB10-44CC-8163-8A558E359346}">
      <dgm:prSet/>
      <dgm:spPr/>
      <dgm:t>
        <a:bodyPr/>
        <a:lstStyle/>
        <a:p>
          <a:endParaRPr lang="en-GB"/>
        </a:p>
      </dgm:t>
    </dgm:pt>
    <dgm:pt modelId="{C0FA0E32-3E79-403C-8C95-BB828F1FD157}">
      <dgm:prSet phldrT="[Text]"/>
      <dgm:spPr/>
      <dgm:t>
        <a:bodyPr/>
        <a:lstStyle/>
        <a:p>
          <a:r>
            <a:rPr lang="en-GB" dirty="0" smtClean="0"/>
            <a:t>What the examiner is looking for </a:t>
          </a:r>
          <a:endParaRPr lang="en-GB" dirty="0"/>
        </a:p>
      </dgm:t>
    </dgm:pt>
    <dgm:pt modelId="{C0F42B17-2D2D-4CB3-9965-B07A8091331E}" type="parTrans" cxnId="{0B536A69-220A-4318-85E2-E4D0F3954E33}">
      <dgm:prSet/>
      <dgm:spPr/>
      <dgm:t>
        <a:bodyPr/>
        <a:lstStyle/>
        <a:p>
          <a:endParaRPr lang="en-GB"/>
        </a:p>
      </dgm:t>
    </dgm:pt>
    <dgm:pt modelId="{5576A12A-84DA-4908-A477-43B532C16561}" type="sibTrans" cxnId="{0B536A69-220A-4318-85E2-E4D0F3954E33}">
      <dgm:prSet/>
      <dgm:spPr/>
      <dgm:t>
        <a:bodyPr/>
        <a:lstStyle/>
        <a:p>
          <a:endParaRPr lang="en-GB"/>
        </a:p>
      </dgm:t>
    </dgm:pt>
    <dgm:pt modelId="{DED48A87-59FB-4167-BA92-17808070AB6F}">
      <dgm:prSet phldrT="[Text]"/>
      <dgm:spPr/>
      <dgm:t>
        <a:bodyPr/>
        <a:lstStyle/>
        <a:p>
          <a:r>
            <a:rPr lang="en-GB" dirty="0" smtClean="0"/>
            <a:t>How we can prepare for the exam</a:t>
          </a:r>
          <a:endParaRPr lang="en-GB" dirty="0"/>
        </a:p>
      </dgm:t>
    </dgm:pt>
    <dgm:pt modelId="{8AD3E177-BADB-4F22-B004-3A1CFE1E5C16}" type="parTrans" cxnId="{05418D42-02A7-48E8-8A68-D04200D91AB9}">
      <dgm:prSet/>
      <dgm:spPr/>
      <dgm:t>
        <a:bodyPr/>
        <a:lstStyle/>
        <a:p>
          <a:endParaRPr lang="en-GB"/>
        </a:p>
      </dgm:t>
    </dgm:pt>
    <dgm:pt modelId="{1CD501E7-C16F-4EEA-B9AF-5395A36910AC}" type="sibTrans" cxnId="{05418D42-02A7-48E8-8A68-D04200D91AB9}">
      <dgm:prSet/>
      <dgm:spPr/>
      <dgm:t>
        <a:bodyPr/>
        <a:lstStyle/>
        <a:p>
          <a:endParaRPr lang="en-GB"/>
        </a:p>
      </dgm:t>
    </dgm:pt>
    <dgm:pt modelId="{D74FB3AA-841B-4894-964F-6A6219D93469}">
      <dgm:prSet phldrT="[Text]"/>
      <dgm:spPr/>
      <dgm:t>
        <a:bodyPr/>
        <a:lstStyle/>
        <a:p>
          <a:r>
            <a:rPr lang="en-GB" dirty="0" smtClean="0"/>
            <a:t>How you can prepare for the exam </a:t>
          </a:r>
          <a:endParaRPr lang="en-GB" dirty="0"/>
        </a:p>
      </dgm:t>
    </dgm:pt>
    <dgm:pt modelId="{1337C149-B889-4FFB-9ADB-BDAE60004949}" type="parTrans" cxnId="{4ECDDF1E-7B80-4435-BC23-AB00CBA5D5AE}">
      <dgm:prSet/>
      <dgm:spPr/>
      <dgm:t>
        <a:bodyPr/>
        <a:lstStyle/>
        <a:p>
          <a:endParaRPr lang="en-GB"/>
        </a:p>
      </dgm:t>
    </dgm:pt>
    <dgm:pt modelId="{B145486F-2852-440E-BD8B-5761F789E53A}" type="sibTrans" cxnId="{4ECDDF1E-7B80-4435-BC23-AB00CBA5D5AE}">
      <dgm:prSet/>
      <dgm:spPr/>
      <dgm:t>
        <a:bodyPr/>
        <a:lstStyle/>
        <a:p>
          <a:endParaRPr lang="en-GB"/>
        </a:p>
      </dgm:t>
    </dgm:pt>
    <dgm:pt modelId="{3327E661-24C2-4C5F-9408-92A9D571B18A}" type="pres">
      <dgm:prSet presAssocID="{2751498C-B0E5-4125-889F-E712220676E5}" presName="Name0" presStyleCnt="0">
        <dgm:presLayoutVars>
          <dgm:dir/>
          <dgm:animLvl val="lvl"/>
          <dgm:resizeHandles val="exact"/>
        </dgm:presLayoutVars>
      </dgm:prSet>
      <dgm:spPr/>
    </dgm:pt>
    <dgm:pt modelId="{6BD72D70-5D7F-4B1C-A132-8CDE7CB75006}" type="pres">
      <dgm:prSet presAssocID="{03D2FF7D-F8EF-41B0-A2AC-0D5746E859B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8AD284-CD92-4F2C-80EB-C19B8E78626C}" type="pres">
      <dgm:prSet presAssocID="{B4CD1AD6-E3CB-45C6-ABB2-B982C0ADD697}" presName="parTxOnlySpace" presStyleCnt="0"/>
      <dgm:spPr/>
    </dgm:pt>
    <dgm:pt modelId="{E1E9DFEC-2410-403D-BEF4-2C2395CC918B}" type="pres">
      <dgm:prSet presAssocID="{C0FA0E32-3E79-403C-8C95-BB828F1FD157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A7C9FB-F6B5-440D-972C-2B992A7E38A6}" type="pres">
      <dgm:prSet presAssocID="{5576A12A-84DA-4908-A477-43B532C16561}" presName="parTxOnlySpace" presStyleCnt="0"/>
      <dgm:spPr/>
    </dgm:pt>
    <dgm:pt modelId="{084C1C56-041A-409B-BCEF-391D2E412A3A}" type="pres">
      <dgm:prSet presAssocID="{DED48A87-59FB-4167-BA92-17808070AB6F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1A500-8488-400F-8EA2-FD8265D5BCBB}" type="pres">
      <dgm:prSet presAssocID="{1CD501E7-C16F-4EEA-B9AF-5395A36910AC}" presName="parTxOnlySpace" presStyleCnt="0"/>
      <dgm:spPr/>
    </dgm:pt>
    <dgm:pt modelId="{300F5359-084D-4D6F-9087-7462E944D437}" type="pres">
      <dgm:prSet presAssocID="{D74FB3AA-841B-4894-964F-6A6219D9346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DE4EDE-1E38-4A9D-8588-EDED57388D69}" type="presOf" srcId="{D74FB3AA-841B-4894-964F-6A6219D93469}" destId="{300F5359-084D-4D6F-9087-7462E944D437}" srcOrd="0" destOrd="0" presId="urn:microsoft.com/office/officeart/2005/8/layout/chevron1"/>
    <dgm:cxn modelId="{4ECDDF1E-7B80-4435-BC23-AB00CBA5D5AE}" srcId="{2751498C-B0E5-4125-889F-E712220676E5}" destId="{D74FB3AA-841B-4894-964F-6A6219D93469}" srcOrd="3" destOrd="0" parTransId="{1337C149-B889-4FFB-9ADB-BDAE60004949}" sibTransId="{B145486F-2852-440E-BD8B-5761F789E53A}"/>
    <dgm:cxn modelId="{0EC9E930-941F-43D7-B778-146FF7CCF15C}" type="presOf" srcId="{03D2FF7D-F8EF-41B0-A2AC-0D5746E859B1}" destId="{6BD72D70-5D7F-4B1C-A132-8CDE7CB75006}" srcOrd="0" destOrd="0" presId="urn:microsoft.com/office/officeart/2005/8/layout/chevron1"/>
    <dgm:cxn modelId="{05418D42-02A7-48E8-8A68-D04200D91AB9}" srcId="{2751498C-B0E5-4125-889F-E712220676E5}" destId="{DED48A87-59FB-4167-BA92-17808070AB6F}" srcOrd="2" destOrd="0" parTransId="{8AD3E177-BADB-4F22-B004-3A1CFE1E5C16}" sibTransId="{1CD501E7-C16F-4EEA-B9AF-5395A36910AC}"/>
    <dgm:cxn modelId="{0B536A69-220A-4318-85E2-E4D0F3954E33}" srcId="{2751498C-B0E5-4125-889F-E712220676E5}" destId="{C0FA0E32-3E79-403C-8C95-BB828F1FD157}" srcOrd="1" destOrd="0" parTransId="{C0F42B17-2D2D-4CB3-9965-B07A8091331E}" sibTransId="{5576A12A-84DA-4908-A477-43B532C16561}"/>
    <dgm:cxn modelId="{964EF3C8-F91D-462F-8A86-329A86534541}" type="presOf" srcId="{2751498C-B0E5-4125-889F-E712220676E5}" destId="{3327E661-24C2-4C5F-9408-92A9D571B18A}" srcOrd="0" destOrd="0" presId="urn:microsoft.com/office/officeart/2005/8/layout/chevron1"/>
    <dgm:cxn modelId="{76FFA96D-CFE4-4D11-A1C4-00937C40E6E1}" type="presOf" srcId="{C0FA0E32-3E79-403C-8C95-BB828F1FD157}" destId="{E1E9DFEC-2410-403D-BEF4-2C2395CC918B}" srcOrd="0" destOrd="0" presId="urn:microsoft.com/office/officeart/2005/8/layout/chevron1"/>
    <dgm:cxn modelId="{E4CDCA8B-CB10-44CC-8163-8A558E359346}" srcId="{2751498C-B0E5-4125-889F-E712220676E5}" destId="{03D2FF7D-F8EF-41B0-A2AC-0D5746E859B1}" srcOrd="0" destOrd="0" parTransId="{CC3567E7-A396-46A8-9561-30739127F0BA}" sibTransId="{B4CD1AD6-E3CB-45C6-ABB2-B982C0ADD697}"/>
    <dgm:cxn modelId="{190C8AEC-ACCF-4272-8949-E0E20C577443}" type="presOf" srcId="{DED48A87-59FB-4167-BA92-17808070AB6F}" destId="{084C1C56-041A-409B-BCEF-391D2E412A3A}" srcOrd="0" destOrd="0" presId="urn:microsoft.com/office/officeart/2005/8/layout/chevron1"/>
    <dgm:cxn modelId="{EFB9C4F1-7C53-47A7-8E4C-176F44AD4FFB}" type="presParOf" srcId="{3327E661-24C2-4C5F-9408-92A9D571B18A}" destId="{6BD72D70-5D7F-4B1C-A132-8CDE7CB75006}" srcOrd="0" destOrd="0" presId="urn:microsoft.com/office/officeart/2005/8/layout/chevron1"/>
    <dgm:cxn modelId="{E3F53DC3-A911-4738-AC98-6A05A02C625F}" type="presParOf" srcId="{3327E661-24C2-4C5F-9408-92A9D571B18A}" destId="{4A8AD284-CD92-4F2C-80EB-C19B8E78626C}" srcOrd="1" destOrd="0" presId="urn:microsoft.com/office/officeart/2005/8/layout/chevron1"/>
    <dgm:cxn modelId="{3AA7103E-98CB-4418-84C4-8C1123E30FEF}" type="presParOf" srcId="{3327E661-24C2-4C5F-9408-92A9D571B18A}" destId="{E1E9DFEC-2410-403D-BEF4-2C2395CC918B}" srcOrd="2" destOrd="0" presId="urn:microsoft.com/office/officeart/2005/8/layout/chevron1"/>
    <dgm:cxn modelId="{1E165170-68D3-4416-9738-8FFDD03F698F}" type="presParOf" srcId="{3327E661-24C2-4C5F-9408-92A9D571B18A}" destId="{42A7C9FB-F6B5-440D-972C-2B992A7E38A6}" srcOrd="3" destOrd="0" presId="urn:microsoft.com/office/officeart/2005/8/layout/chevron1"/>
    <dgm:cxn modelId="{EA7C4130-0949-4298-B9B9-9FBE18D4C650}" type="presParOf" srcId="{3327E661-24C2-4C5F-9408-92A9D571B18A}" destId="{084C1C56-041A-409B-BCEF-391D2E412A3A}" srcOrd="4" destOrd="0" presId="urn:microsoft.com/office/officeart/2005/8/layout/chevron1"/>
    <dgm:cxn modelId="{2728B4B5-6B84-47F2-84E7-A1521CFAAD4E}" type="presParOf" srcId="{3327E661-24C2-4C5F-9408-92A9D571B18A}" destId="{7191A500-8488-400F-8EA2-FD8265D5BCBB}" srcOrd="5" destOrd="0" presId="urn:microsoft.com/office/officeart/2005/8/layout/chevron1"/>
    <dgm:cxn modelId="{69CA203C-2B17-4B96-926F-25D7B84AEC83}" type="presParOf" srcId="{3327E661-24C2-4C5F-9408-92A9D571B18A}" destId="{300F5359-084D-4D6F-9087-7462E944D43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72D70-5D7F-4B1C-A132-8CDE7CB75006}">
      <dsp:nvSpPr>
        <dsp:cNvPr id="0" name=""/>
        <dsp:cNvSpPr/>
      </dsp:nvSpPr>
      <dsp:spPr>
        <a:xfrm>
          <a:off x="3985" y="991886"/>
          <a:ext cx="2320247" cy="9280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 is about </a:t>
          </a:r>
          <a:endParaRPr lang="en-GB" sz="1900" kern="1200" dirty="0"/>
        </a:p>
      </dsp:txBody>
      <dsp:txXfrm>
        <a:off x="468035" y="991886"/>
        <a:ext cx="1392148" cy="928099"/>
      </dsp:txXfrm>
    </dsp:sp>
    <dsp:sp modelId="{E1E9DFEC-2410-403D-BEF4-2C2395CC918B}">
      <dsp:nvSpPr>
        <dsp:cNvPr id="0" name=""/>
        <dsp:cNvSpPr/>
      </dsp:nvSpPr>
      <dsp:spPr>
        <a:xfrm>
          <a:off x="2092209" y="991886"/>
          <a:ext cx="2320247" cy="9280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examiner is looking for </a:t>
          </a:r>
          <a:endParaRPr lang="en-GB" sz="1900" kern="1200" dirty="0"/>
        </a:p>
      </dsp:txBody>
      <dsp:txXfrm>
        <a:off x="2556259" y="991886"/>
        <a:ext cx="1392148" cy="928099"/>
      </dsp:txXfrm>
    </dsp:sp>
    <dsp:sp modelId="{084C1C56-041A-409B-BCEF-391D2E412A3A}">
      <dsp:nvSpPr>
        <dsp:cNvPr id="0" name=""/>
        <dsp:cNvSpPr/>
      </dsp:nvSpPr>
      <dsp:spPr>
        <a:xfrm>
          <a:off x="4180432" y="991886"/>
          <a:ext cx="2320247" cy="9280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we can prepare for the exam</a:t>
          </a:r>
          <a:endParaRPr lang="en-GB" sz="1900" kern="1200" dirty="0"/>
        </a:p>
      </dsp:txBody>
      <dsp:txXfrm>
        <a:off x="4644482" y="991886"/>
        <a:ext cx="1392148" cy="928099"/>
      </dsp:txXfrm>
    </dsp:sp>
    <dsp:sp modelId="{300F5359-084D-4D6F-9087-7462E944D437}">
      <dsp:nvSpPr>
        <dsp:cNvPr id="0" name=""/>
        <dsp:cNvSpPr/>
      </dsp:nvSpPr>
      <dsp:spPr>
        <a:xfrm>
          <a:off x="6268655" y="991886"/>
          <a:ext cx="2320247" cy="9280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you can prepare for the exam </a:t>
          </a:r>
          <a:endParaRPr lang="en-GB" sz="1900" kern="1200" dirty="0"/>
        </a:p>
      </dsp:txBody>
      <dsp:txXfrm>
        <a:off x="6732705" y="991886"/>
        <a:ext cx="1392148" cy="928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72D70-5D7F-4B1C-A132-8CDE7CB75006}">
      <dsp:nvSpPr>
        <dsp:cNvPr id="0" name=""/>
        <dsp:cNvSpPr/>
      </dsp:nvSpPr>
      <dsp:spPr>
        <a:xfrm>
          <a:off x="3985" y="991886"/>
          <a:ext cx="2320247" cy="9280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 is about </a:t>
          </a:r>
          <a:endParaRPr lang="en-GB" sz="1900" kern="1200" dirty="0"/>
        </a:p>
      </dsp:txBody>
      <dsp:txXfrm>
        <a:off x="468035" y="991886"/>
        <a:ext cx="1392148" cy="928099"/>
      </dsp:txXfrm>
    </dsp:sp>
    <dsp:sp modelId="{E1E9DFEC-2410-403D-BEF4-2C2395CC918B}">
      <dsp:nvSpPr>
        <dsp:cNvPr id="0" name=""/>
        <dsp:cNvSpPr/>
      </dsp:nvSpPr>
      <dsp:spPr>
        <a:xfrm>
          <a:off x="2092209" y="991886"/>
          <a:ext cx="2320247" cy="9280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examiner is looking for </a:t>
          </a:r>
          <a:endParaRPr lang="en-GB" sz="1900" kern="1200" dirty="0"/>
        </a:p>
      </dsp:txBody>
      <dsp:txXfrm>
        <a:off x="2556259" y="991886"/>
        <a:ext cx="1392148" cy="928099"/>
      </dsp:txXfrm>
    </dsp:sp>
    <dsp:sp modelId="{084C1C56-041A-409B-BCEF-391D2E412A3A}">
      <dsp:nvSpPr>
        <dsp:cNvPr id="0" name=""/>
        <dsp:cNvSpPr/>
      </dsp:nvSpPr>
      <dsp:spPr>
        <a:xfrm>
          <a:off x="4180432" y="991886"/>
          <a:ext cx="2320247" cy="9280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we can prepare for the exam</a:t>
          </a:r>
          <a:endParaRPr lang="en-GB" sz="1900" kern="1200" dirty="0"/>
        </a:p>
      </dsp:txBody>
      <dsp:txXfrm>
        <a:off x="4644482" y="991886"/>
        <a:ext cx="1392148" cy="928099"/>
      </dsp:txXfrm>
    </dsp:sp>
    <dsp:sp modelId="{300F5359-084D-4D6F-9087-7462E944D437}">
      <dsp:nvSpPr>
        <dsp:cNvPr id="0" name=""/>
        <dsp:cNvSpPr/>
      </dsp:nvSpPr>
      <dsp:spPr>
        <a:xfrm>
          <a:off x="6268655" y="991886"/>
          <a:ext cx="2320247" cy="9280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you can prepare for the exam </a:t>
          </a:r>
          <a:endParaRPr lang="en-GB" sz="1900" kern="1200" dirty="0"/>
        </a:p>
      </dsp:txBody>
      <dsp:txXfrm>
        <a:off x="6732705" y="991886"/>
        <a:ext cx="1392148" cy="928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72D70-5D7F-4B1C-A132-8CDE7CB75006}">
      <dsp:nvSpPr>
        <dsp:cNvPr id="0" name=""/>
        <dsp:cNvSpPr/>
      </dsp:nvSpPr>
      <dsp:spPr>
        <a:xfrm>
          <a:off x="3985" y="991886"/>
          <a:ext cx="2320247" cy="92809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 is about </a:t>
          </a:r>
          <a:endParaRPr lang="en-GB" sz="1900" kern="1200" dirty="0"/>
        </a:p>
      </dsp:txBody>
      <dsp:txXfrm>
        <a:off x="468035" y="991886"/>
        <a:ext cx="1392148" cy="928099"/>
      </dsp:txXfrm>
    </dsp:sp>
    <dsp:sp modelId="{E1E9DFEC-2410-403D-BEF4-2C2395CC918B}">
      <dsp:nvSpPr>
        <dsp:cNvPr id="0" name=""/>
        <dsp:cNvSpPr/>
      </dsp:nvSpPr>
      <dsp:spPr>
        <a:xfrm>
          <a:off x="2092209" y="991886"/>
          <a:ext cx="2320247" cy="92809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What the examiner is looking for </a:t>
          </a:r>
          <a:endParaRPr lang="en-GB" sz="1900" kern="1200" dirty="0"/>
        </a:p>
      </dsp:txBody>
      <dsp:txXfrm>
        <a:off x="2556259" y="991886"/>
        <a:ext cx="1392148" cy="928099"/>
      </dsp:txXfrm>
    </dsp:sp>
    <dsp:sp modelId="{084C1C56-041A-409B-BCEF-391D2E412A3A}">
      <dsp:nvSpPr>
        <dsp:cNvPr id="0" name=""/>
        <dsp:cNvSpPr/>
      </dsp:nvSpPr>
      <dsp:spPr>
        <a:xfrm>
          <a:off x="4180432" y="991886"/>
          <a:ext cx="2320247" cy="92809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we can prepare for the exam</a:t>
          </a:r>
          <a:endParaRPr lang="en-GB" sz="1900" kern="1200" dirty="0"/>
        </a:p>
      </dsp:txBody>
      <dsp:txXfrm>
        <a:off x="4644482" y="991886"/>
        <a:ext cx="1392148" cy="928099"/>
      </dsp:txXfrm>
    </dsp:sp>
    <dsp:sp modelId="{300F5359-084D-4D6F-9087-7462E944D437}">
      <dsp:nvSpPr>
        <dsp:cNvPr id="0" name=""/>
        <dsp:cNvSpPr/>
      </dsp:nvSpPr>
      <dsp:spPr>
        <a:xfrm>
          <a:off x="6268655" y="991886"/>
          <a:ext cx="2320247" cy="92809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How you can prepare for the exam </a:t>
          </a:r>
          <a:endParaRPr lang="en-GB" sz="1900" kern="1200" dirty="0"/>
        </a:p>
      </dsp:txBody>
      <dsp:txXfrm>
        <a:off x="6732705" y="991886"/>
        <a:ext cx="1392148" cy="928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CC84A-A0DF-4C61-843B-65F82DD757BA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67BCD-EEE3-47C0-8E53-13018B1C13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12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Rationale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At this stage, it is important that pupils are able to understand what my outline of the lesson is and how the lesson will proceed.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By outlining the progress to be made in the lesson,</a:t>
            </a:r>
            <a:r>
              <a:rPr lang="en-GB" baseline="0" dirty="0" smtClean="0"/>
              <a:t> I am trying to reinforce the value of </a:t>
            </a:r>
            <a:r>
              <a:rPr lang="en-GB" b="1" baseline="0" dirty="0" smtClean="0"/>
              <a:t>growth. 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Addressing Learning Styles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This will be an auditory activity as pupils listen to me speak, though the visual aids will also support learning. I will also refer to the traffic light cards that are in the</a:t>
            </a:r>
            <a:r>
              <a:rPr lang="en-GB" baseline="0" dirty="0" smtClean="0"/>
              <a:t> pupils’ folders as an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 method to be used throughout out the lesson. 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0C49A-0F81-4B79-A62F-EF5F543379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7929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Rationale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At this stage, it is important that pupils are able to understand what my outline of the lesson is and how the lesson will proceed.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By outlining the progress to be made in the lesson,</a:t>
            </a:r>
            <a:r>
              <a:rPr lang="en-GB" baseline="0" dirty="0" smtClean="0"/>
              <a:t> I am trying to reinforce the value of </a:t>
            </a:r>
            <a:r>
              <a:rPr lang="en-GB" b="1" baseline="0" dirty="0" smtClean="0"/>
              <a:t>growth. 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Addressing Learning Styles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This will be an auditory activity as pupils listen to me speak, though the visual aids will also support learning. I will also refer to the traffic light cards that are in the</a:t>
            </a:r>
            <a:r>
              <a:rPr lang="en-GB" baseline="0" dirty="0" smtClean="0"/>
              <a:t> pupils’ folders as an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 method to be used throughout out the lesson. 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0C49A-0F81-4B79-A62F-EF5F543379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29430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Rationale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At this stage, it is important that pupils are able to understand what my outline of the lesson is and how the lesson will proceed.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By outlining the progress to be made in the lesson,</a:t>
            </a:r>
            <a:r>
              <a:rPr lang="en-GB" baseline="0" dirty="0" smtClean="0"/>
              <a:t> I am trying to reinforce the value of </a:t>
            </a:r>
            <a:r>
              <a:rPr lang="en-GB" b="1" baseline="0" dirty="0" smtClean="0"/>
              <a:t>growth. 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Addressing Learning Styles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This will be an auditory activity as pupils listen to me speak, though the visual aids will also support learning. I will also refer to the traffic light cards that are in the</a:t>
            </a:r>
            <a:r>
              <a:rPr lang="en-GB" baseline="0" dirty="0" smtClean="0"/>
              <a:t> pupils’ folders as an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 method to be used throughout out the lesson. 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0C49A-0F81-4B79-A62F-EF5F543379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0121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Rationale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At this stage, it is important that pupils are able to understand what my outline of the lesson is and how the lesson will proceed. 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By outlining the progress to be made in the lesson,</a:t>
            </a:r>
            <a:r>
              <a:rPr lang="en-GB" baseline="0" dirty="0" smtClean="0"/>
              <a:t> I am trying to reinforce the value of </a:t>
            </a:r>
            <a:r>
              <a:rPr lang="en-GB" b="1" baseline="0" dirty="0" smtClean="0"/>
              <a:t>growth. </a:t>
            </a:r>
            <a:endParaRPr lang="en-GB" dirty="0" smtClean="0"/>
          </a:p>
          <a:p>
            <a:pPr eaLnBrk="1" hangingPunct="1">
              <a:spcBef>
                <a:spcPct val="0"/>
              </a:spcBef>
            </a:pPr>
            <a:r>
              <a:rPr lang="en-GB" b="1" u="sng" dirty="0" smtClean="0"/>
              <a:t>Addressing Learning Styles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This will be an auditory activity as pupils listen to me speak, though the visual aids will also support learning. I will also refer to the traffic light cards that are in the</a:t>
            </a:r>
            <a:r>
              <a:rPr lang="en-GB" baseline="0" dirty="0" smtClean="0"/>
              <a:t> pupils’ folders as an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 method to be used throughout out the lesson. </a:t>
            </a:r>
          </a:p>
          <a:p>
            <a:pPr eaLnBrk="1" hangingPunct="1">
              <a:spcBef>
                <a:spcPct val="0"/>
              </a:spcBef>
            </a:pPr>
            <a:endParaRPr lang="en-GB" baseline="0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0C49A-0F81-4B79-A62F-EF5F543379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053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5242-51B7-4F56-95CD-ECC79C943141}" type="datetimeFigureOut">
              <a:rPr lang="en-GB" smtClean="0"/>
              <a:pPr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BDC0-3341-44F8-91AD-8AC7B5AC1E3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What worries you about the assessment?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On your post it, write down what you are worried about for this assessment. </a:t>
            </a:r>
          </a:p>
          <a:p>
            <a:pPr>
              <a:buNone/>
            </a:pP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GB" b="1" dirty="0" smtClean="0">
                <a:solidFill>
                  <a:schemeClr val="bg1"/>
                </a:solidFill>
                <a:latin typeface="Comic Sans MS" pitchFamily="66" charset="0"/>
              </a:rPr>
              <a:t>Be as HONEST as you can. 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300" y="2079548"/>
            <a:ext cx="7056784" cy="593499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389FB0C3-326C-4919-8AC9-238CE8A225AB" descr="389FB0C3-326C-4919-8AC9-238CE8A225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19031" cy="599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476672"/>
            <a:ext cx="3614575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Using you mark scheme what level is this response?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992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8640"/>
            <a:ext cx="8712968" cy="6816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During this lesson, I will be going through: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</p:txBody>
      </p:sp>
      <p:sp>
        <p:nvSpPr>
          <p:cNvPr id="3076" name="AutoShape 2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sp>
        <p:nvSpPr>
          <p:cNvPr id="3077" name="AutoShape 4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3766692"/>
              </p:ext>
            </p:extLst>
          </p:nvPr>
        </p:nvGraphicFramePr>
        <p:xfrm>
          <a:off x="275555" y="1052736"/>
          <a:ext cx="8592889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2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60" y="548680"/>
            <a:ext cx="8229600" cy="778098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Plan, plan, plan…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  <a:solidFill>
            <a:schemeClr val="bg2"/>
          </a:solidFill>
        </p:spPr>
        <p:txBody>
          <a:bodyPr/>
          <a:lstStyle/>
          <a:p>
            <a:r>
              <a:rPr lang="en-GB" dirty="0" smtClean="0"/>
              <a:t>Aim for 3-4 paragraphs (3-4 main points)</a:t>
            </a:r>
          </a:p>
          <a:p>
            <a:r>
              <a:rPr lang="en-GB" dirty="0" smtClean="0"/>
              <a:t>Use the learning ladder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284984"/>
            <a:ext cx="79928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Prepare, prepare, prepare…</a:t>
            </a:r>
            <a:endParaRPr lang="en-GB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113308" cy="206210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Unpick the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Recall the AOs (Learning ladder)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Revise character and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Learn quotations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6919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46138"/>
            <a:ext cx="8229600" cy="45259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How and why does Sheila change in </a:t>
            </a:r>
            <a:r>
              <a:rPr lang="en-GB" i="1" dirty="0"/>
              <a:t>An Inspector </a:t>
            </a:r>
            <a:r>
              <a:rPr lang="en-GB" i="1" dirty="0" smtClean="0"/>
              <a:t>Calls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smtClean="0"/>
              <a:t>Write </a:t>
            </a:r>
            <a:r>
              <a:rPr lang="en-GB" dirty="0"/>
              <a:t>about:</a:t>
            </a:r>
          </a:p>
          <a:p>
            <a:r>
              <a:rPr lang="en-GB" dirty="0" smtClean="0"/>
              <a:t>how </a:t>
            </a:r>
            <a:r>
              <a:rPr lang="en-GB" dirty="0"/>
              <a:t>Sheila responds to her family and to the Inspector</a:t>
            </a:r>
          </a:p>
          <a:p>
            <a:r>
              <a:rPr lang="en-GB" dirty="0" smtClean="0"/>
              <a:t>how </a:t>
            </a:r>
            <a:r>
              <a:rPr lang="en-GB" dirty="0"/>
              <a:t>Priestley presents Sheila by the ways he writes.</a:t>
            </a:r>
          </a:p>
          <a:p>
            <a:pPr marL="0" indent="0">
              <a:buNone/>
            </a:pPr>
            <a:r>
              <a:rPr lang="en-GB" b="1" dirty="0"/>
              <a:t>[30 marks]</a:t>
            </a:r>
          </a:p>
          <a:p>
            <a:pPr marL="0" indent="0">
              <a:buNone/>
            </a:pPr>
            <a:r>
              <a:rPr lang="en-GB" b="1" dirty="0"/>
              <a:t>AO4 [4 marks]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16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8640"/>
            <a:ext cx="8712968" cy="6816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During this lesson, I will be going through: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</p:txBody>
      </p:sp>
      <p:sp>
        <p:nvSpPr>
          <p:cNvPr id="3076" name="AutoShape 2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sp>
        <p:nvSpPr>
          <p:cNvPr id="3077" name="AutoShape 4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75555" y="1052736"/>
          <a:ext cx="8592889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75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How can YOU prepare for the exams?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6" name="Content Placeholder 5" descr="no-excuses-summit-4-las-veg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2091680"/>
            <a:ext cx="2674640" cy="2674640"/>
          </a:xfrm>
        </p:spPr>
      </p:pic>
      <p:sp>
        <p:nvSpPr>
          <p:cNvPr id="1026" name="AutoShape 2" descr="http://bonus.noexcuses4.net/wp-content/uploads/no-excuses-summit-4-las-veg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http://bonus.noexcuses4.net/wp-content/uploads/no-excuses-summit-4-las-vega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8262" y="1988840"/>
            <a:ext cx="4618856" cy="33409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Revision Guides.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dirty="0" smtClean="0">
                <a:latin typeface="Comic Sans MS" pitchFamily="66" charset="0"/>
              </a:rPr>
              <a:t>GCSE bitesize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dirty="0" smtClean="0">
                <a:latin typeface="Comic Sans MS" pitchFamily="66" charset="0"/>
              </a:rPr>
              <a:t>Mr </a:t>
            </a:r>
            <a:r>
              <a:rPr lang="en-GB" sz="3200" dirty="0" err="1" smtClean="0">
                <a:latin typeface="Comic Sans MS" pitchFamily="66" charset="0"/>
              </a:rPr>
              <a:t>Bruff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>
                <a:latin typeface="Comic Sans MS" pitchFamily="66" charset="0"/>
              </a:rPr>
              <a:t>youtube</a:t>
            </a:r>
            <a:endParaRPr lang="en-GB" sz="3200" dirty="0" smtClean="0">
              <a:latin typeface="Comic Sans MS" pitchFamily="66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Preparing notes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Practice essay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plans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baseline="0" dirty="0" smtClean="0">
                <a:latin typeface="Comic Sans MS" pitchFamily="66" charset="0"/>
              </a:rPr>
              <a:t>Learn quotations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  <a:latin typeface="Comic Sans MS" pitchFamily="66" charset="0"/>
              </a:rPr>
              <a:t>What are you going to do TONIGHT to prepare for this exam?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436" y="1916832"/>
            <a:ext cx="7067128" cy="211683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Write a plan in your book of what you will need to do to prepare. Think about:</a:t>
            </a:r>
          </a:p>
          <a:p>
            <a:pPr>
              <a:buFont typeface="Arial" charset="0"/>
              <a:buChar char="•"/>
            </a:pPr>
            <a:endParaRPr lang="en-GB" sz="20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Planning</a:t>
            </a:r>
          </a:p>
          <a:p>
            <a:pPr>
              <a:buFont typeface="Arial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Quotations</a:t>
            </a:r>
          </a:p>
          <a:p>
            <a:pPr>
              <a:buFont typeface="Arial" charset="0"/>
              <a:buChar char="•"/>
            </a:pPr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Learning ladder 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 smtClean="0">
                <a:latin typeface="Comic Sans MS" pitchFamily="66" charset="0"/>
              </a:rPr>
              <a:t>Literature Paper 2: Section A</a:t>
            </a:r>
            <a:br>
              <a:rPr lang="en-GB" sz="3600" b="1" dirty="0" smtClean="0">
                <a:latin typeface="Comic Sans MS" pitchFamily="66" charset="0"/>
              </a:rPr>
            </a:br>
            <a:r>
              <a:rPr lang="en-GB" sz="3600" b="1" u="sng" dirty="0" smtClean="0">
                <a:latin typeface="Comic Sans MS" pitchFamily="66" charset="0"/>
              </a:rPr>
              <a:t>Modern texts and poetry</a:t>
            </a:r>
            <a:endParaRPr lang="en-GB" sz="3600" b="1" u="sng" dirty="0"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3792" y="1470024"/>
            <a:ext cx="8316416" cy="45512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000" b="1" noProof="0" dirty="0" smtClean="0">
              <a:solidFill>
                <a:schemeClr val="dk1"/>
              </a:solidFill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noProof="0" dirty="0" smtClean="0">
                <a:solidFill>
                  <a:schemeClr val="dk1"/>
                </a:solidFill>
                <a:latin typeface="Comic Sans MS" pitchFamily="66" charset="0"/>
              </a:rPr>
              <a:t>Learning: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000" b="1" noProof="0" dirty="0" smtClean="0">
                <a:solidFill>
                  <a:schemeClr val="dk1"/>
                </a:solidFill>
                <a:latin typeface="Comic Sans MS" pitchFamily="66" charset="0"/>
              </a:rPr>
              <a:t> </a:t>
            </a:r>
            <a:r>
              <a:rPr lang="en-GB" sz="2800" noProof="0" dirty="0" smtClean="0">
                <a:solidFill>
                  <a:schemeClr val="dk1"/>
                </a:solidFill>
                <a:latin typeface="Comic Sans MS" pitchFamily="66" charset="0"/>
              </a:rPr>
              <a:t>To understand the requirements for the Literature exam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noProof="0" dirty="0" smtClean="0">
              <a:solidFill>
                <a:schemeClr val="dk1"/>
              </a:solidFill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 smtClean="0">
                <a:solidFill>
                  <a:schemeClr val="dk1"/>
                </a:solidFill>
                <a:latin typeface="Comic Sans MS" pitchFamily="66" charset="0"/>
              </a:rPr>
              <a:t>Outcome: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chemeClr val="dk1"/>
                </a:solidFill>
                <a:latin typeface="Comic Sans MS" pitchFamily="66" charset="0"/>
              </a:rPr>
              <a:t>Prepare for the assessment</a:t>
            </a:r>
            <a:endParaRPr lang="en-GB" sz="2800" noProof="0" dirty="0" smtClean="0">
              <a:solidFill>
                <a:schemeClr val="dk1"/>
              </a:solidFill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995936" y="3645024"/>
            <a:ext cx="864096" cy="43204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8640"/>
            <a:ext cx="8712968" cy="6816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During this lesson, I will be going through: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</p:txBody>
      </p:sp>
      <p:sp>
        <p:nvSpPr>
          <p:cNvPr id="3076" name="AutoShape 2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sp>
        <p:nvSpPr>
          <p:cNvPr id="3077" name="AutoShape 4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3766692"/>
              </p:ext>
            </p:extLst>
          </p:nvPr>
        </p:nvGraphicFramePr>
        <p:xfrm>
          <a:off x="275555" y="1052736"/>
          <a:ext cx="8592889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2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/>
            </a:r>
            <a:br>
              <a:rPr lang="en-GB" sz="3200" dirty="0" smtClean="0">
                <a:latin typeface="Comic Sans MS" pitchFamily="66" charset="0"/>
              </a:rPr>
            </a:br>
            <a:r>
              <a:rPr lang="en-GB" sz="3200" dirty="0" smtClean="0">
                <a:latin typeface="Comic Sans MS" pitchFamily="66" charset="0"/>
              </a:rPr>
              <a:t>Modern texts and poetry</a:t>
            </a:r>
            <a:br>
              <a:rPr lang="en-GB" sz="3200" dirty="0" smtClean="0">
                <a:latin typeface="Comic Sans MS" pitchFamily="66" charset="0"/>
              </a:rPr>
            </a:br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2351" y="1628800"/>
            <a:ext cx="8229600" cy="45243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/>
              <a:t>What's assessed:</a:t>
            </a:r>
            <a:endParaRPr lang="en-GB" sz="2400" b="1" dirty="0"/>
          </a:p>
          <a:p>
            <a:r>
              <a:rPr lang="en-GB" dirty="0"/>
              <a:t>• Modern texts</a:t>
            </a:r>
          </a:p>
          <a:p>
            <a:r>
              <a:rPr lang="en-GB" dirty="0"/>
              <a:t>• Poetry</a:t>
            </a:r>
          </a:p>
          <a:p>
            <a:r>
              <a:rPr lang="en-GB" dirty="0"/>
              <a:t>• Unseen poetry</a:t>
            </a:r>
          </a:p>
          <a:p>
            <a:r>
              <a:rPr lang="en-GB" sz="2400" b="1" dirty="0"/>
              <a:t>How it's </a:t>
            </a:r>
            <a:r>
              <a:rPr lang="en-GB" sz="2400" b="1" dirty="0" smtClean="0"/>
              <a:t>assessed:</a:t>
            </a:r>
            <a:endParaRPr lang="en-GB" sz="2400" b="1" dirty="0"/>
          </a:p>
          <a:p>
            <a:r>
              <a:rPr lang="en-GB" dirty="0"/>
              <a:t>• written exam: 2 hour 15 minutes</a:t>
            </a:r>
          </a:p>
          <a:p>
            <a:r>
              <a:rPr lang="en-GB" dirty="0"/>
              <a:t>• 96 marks</a:t>
            </a:r>
          </a:p>
          <a:p>
            <a:r>
              <a:rPr lang="en-GB" dirty="0"/>
              <a:t>• 60% of GCSE</a:t>
            </a:r>
          </a:p>
          <a:p>
            <a:r>
              <a:rPr lang="en-GB" sz="2400" b="1" dirty="0" smtClean="0"/>
              <a:t>Questions:</a:t>
            </a:r>
            <a:endParaRPr lang="en-GB" sz="2400" b="1" dirty="0"/>
          </a:p>
          <a:p>
            <a:r>
              <a:rPr lang="en-GB" b="1" dirty="0"/>
              <a:t>Section A Modern texts</a:t>
            </a:r>
            <a:r>
              <a:rPr lang="en-GB" dirty="0"/>
              <a:t>: students will </a:t>
            </a:r>
            <a:r>
              <a:rPr lang="en-GB" dirty="0" smtClean="0"/>
              <a:t>answer one </a:t>
            </a:r>
            <a:r>
              <a:rPr lang="en-GB" dirty="0"/>
              <a:t>essay question from a choice of two </a:t>
            </a:r>
            <a:r>
              <a:rPr lang="en-GB" dirty="0" smtClean="0"/>
              <a:t>on their </a:t>
            </a:r>
            <a:r>
              <a:rPr lang="en-GB" dirty="0"/>
              <a:t>studied modern prose or drama text.</a:t>
            </a:r>
          </a:p>
          <a:p>
            <a:r>
              <a:rPr lang="en-GB" b="1" dirty="0"/>
              <a:t>Section B Poetry: </a:t>
            </a:r>
            <a:r>
              <a:rPr lang="en-GB" dirty="0"/>
              <a:t>students will answer </a:t>
            </a:r>
            <a:r>
              <a:rPr lang="en-GB" dirty="0" smtClean="0"/>
              <a:t>one comparative </a:t>
            </a:r>
            <a:r>
              <a:rPr lang="en-GB" dirty="0"/>
              <a:t>question on one named poem</a:t>
            </a:r>
          </a:p>
          <a:p>
            <a:r>
              <a:rPr lang="en-GB" dirty="0"/>
              <a:t>printed on the paper and one other poem </a:t>
            </a:r>
            <a:r>
              <a:rPr lang="en-GB" dirty="0" smtClean="0"/>
              <a:t>from their </a:t>
            </a:r>
            <a:r>
              <a:rPr lang="en-GB" dirty="0"/>
              <a:t>chosen anthology cluster.</a:t>
            </a:r>
          </a:p>
          <a:p>
            <a:r>
              <a:rPr lang="en-GB" b="1" dirty="0"/>
              <a:t>Section C Unseen poetry: </a:t>
            </a:r>
            <a:r>
              <a:rPr lang="en-GB" dirty="0"/>
              <a:t>Students </a:t>
            </a:r>
            <a:r>
              <a:rPr lang="en-GB" dirty="0" smtClean="0"/>
              <a:t>will answer </a:t>
            </a:r>
            <a:r>
              <a:rPr lang="en-GB" dirty="0"/>
              <a:t>one question on one unseen poem</a:t>
            </a:r>
          </a:p>
          <a:p>
            <a:r>
              <a:rPr lang="en-GB" dirty="0"/>
              <a:t>and one question comparing this poem with </a:t>
            </a:r>
            <a:r>
              <a:rPr lang="en-GB" dirty="0" smtClean="0"/>
              <a:t>a second </a:t>
            </a:r>
            <a:r>
              <a:rPr lang="en-GB" dirty="0"/>
              <a:t>unseen poem.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604" y="252731"/>
            <a:ext cx="4690864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 smtClean="0"/>
              <a:t>Timings…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175679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Approximately </a:t>
            </a:r>
            <a:r>
              <a:rPr lang="en-GB" sz="2400" u="sng" dirty="0" smtClean="0">
                <a:latin typeface="Comic Sans MS" pitchFamily="66" charset="0"/>
              </a:rPr>
              <a:t>40 mins </a:t>
            </a:r>
            <a:r>
              <a:rPr lang="en-GB" sz="2400" dirty="0" smtClean="0">
                <a:latin typeface="Comic Sans MS" pitchFamily="66" charset="0"/>
              </a:rPr>
              <a:t>to respond to the question</a:t>
            </a:r>
          </a:p>
          <a:p>
            <a:r>
              <a:rPr lang="en-GB" sz="2400" u="sng" dirty="0" smtClean="0">
                <a:latin typeface="Comic Sans MS" pitchFamily="66" charset="0"/>
              </a:rPr>
              <a:t>5 minutes </a:t>
            </a:r>
            <a:r>
              <a:rPr lang="en-GB" sz="2400" dirty="0" smtClean="0">
                <a:latin typeface="Comic Sans MS" pitchFamily="66" charset="0"/>
              </a:rPr>
              <a:t>to plan.</a:t>
            </a: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561463"/>
            <a:ext cx="4675013" cy="296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8640"/>
            <a:ext cx="8712968" cy="68163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During this lesson, I will be going through: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>
              <a:latin typeface="Comic Sans MS" pitchFamily="66" charset="0"/>
            </a:endParaRPr>
          </a:p>
        </p:txBody>
      </p:sp>
      <p:sp>
        <p:nvSpPr>
          <p:cNvPr id="3076" name="AutoShape 2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sp>
        <p:nvSpPr>
          <p:cNvPr id="3077" name="AutoShape 4" descr="http://ps20speechandlanguage.files.wordpress.com/2011/04/vocabulary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3766692"/>
              </p:ext>
            </p:extLst>
          </p:nvPr>
        </p:nvGraphicFramePr>
        <p:xfrm>
          <a:off x="275555" y="1052736"/>
          <a:ext cx="8592889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21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46138"/>
            <a:ext cx="8229600" cy="45259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How and why does Sheila change in </a:t>
            </a:r>
            <a:r>
              <a:rPr lang="en-GB" i="1" dirty="0"/>
              <a:t>An Inspector </a:t>
            </a:r>
            <a:r>
              <a:rPr lang="en-GB" i="1" dirty="0" smtClean="0"/>
              <a:t>Calls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dirty="0" smtClean="0"/>
              <a:t>Write </a:t>
            </a:r>
            <a:r>
              <a:rPr lang="en-GB" dirty="0"/>
              <a:t>about:</a:t>
            </a:r>
          </a:p>
          <a:p>
            <a:r>
              <a:rPr lang="en-GB" dirty="0" smtClean="0"/>
              <a:t>how </a:t>
            </a:r>
            <a:r>
              <a:rPr lang="en-GB" dirty="0"/>
              <a:t>Sheila responds to her family and to the Inspector</a:t>
            </a:r>
          </a:p>
          <a:p>
            <a:r>
              <a:rPr lang="en-GB" dirty="0" smtClean="0"/>
              <a:t>how </a:t>
            </a:r>
            <a:r>
              <a:rPr lang="en-GB" dirty="0"/>
              <a:t>Priestley presents Sheila by the ways he writes.</a:t>
            </a:r>
          </a:p>
          <a:p>
            <a:pPr marL="0" indent="0">
              <a:buNone/>
            </a:pPr>
            <a:r>
              <a:rPr lang="en-GB" b="1" dirty="0"/>
              <a:t>[30 marks]</a:t>
            </a:r>
          </a:p>
          <a:p>
            <a:pPr marL="0" indent="0">
              <a:buNone/>
            </a:pPr>
            <a:r>
              <a:rPr lang="en-GB" b="1" dirty="0"/>
              <a:t>AO4 [4 marks]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5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Section </a:t>
            </a:r>
            <a:r>
              <a:rPr lang="en-GB" sz="2800" dirty="0"/>
              <a:t>A: </a:t>
            </a:r>
            <a:br>
              <a:rPr lang="en-GB" sz="2800" dirty="0"/>
            </a:br>
            <a:r>
              <a:rPr lang="en-GB" sz="2800" dirty="0"/>
              <a:t>Modern texts Questions 1–24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(</a:t>
            </a:r>
            <a:r>
              <a:rPr lang="en-GB" sz="2800" dirty="0"/>
              <a:t>30 marks – AO1=12, AO2=12, AO3=6) 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Level </a:t>
            </a:r>
            <a:r>
              <a:rPr lang="en-GB" dirty="0"/>
              <a:t>6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AO1</a:t>
            </a:r>
          </a:p>
          <a:p>
            <a:r>
              <a:rPr lang="en-GB" dirty="0"/>
              <a:t>Critical, exploratory, conceptualised </a:t>
            </a:r>
            <a:r>
              <a:rPr lang="en-GB" dirty="0" smtClean="0"/>
              <a:t>response </a:t>
            </a:r>
            <a:r>
              <a:rPr lang="en-GB" dirty="0"/>
              <a:t>to task and whole </a:t>
            </a:r>
            <a:r>
              <a:rPr lang="en-GB" dirty="0" smtClean="0"/>
              <a:t>text</a:t>
            </a:r>
            <a:endParaRPr lang="en-GB" dirty="0"/>
          </a:p>
          <a:p>
            <a:r>
              <a:rPr lang="en-GB" dirty="0" smtClean="0"/>
              <a:t>Judicious </a:t>
            </a:r>
            <a:r>
              <a:rPr lang="en-GB" dirty="0"/>
              <a:t>use of precise references to the full task supported by a range of judicious references.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AO2 </a:t>
            </a:r>
          </a:p>
          <a:p>
            <a:r>
              <a:rPr lang="en-GB" dirty="0" smtClean="0"/>
              <a:t> </a:t>
            </a:r>
            <a:r>
              <a:rPr lang="en-GB" dirty="0"/>
              <a:t>Analysis of writer’s methods with subject </a:t>
            </a:r>
            <a:r>
              <a:rPr lang="en-GB" dirty="0" smtClean="0"/>
              <a:t>terminology </a:t>
            </a:r>
            <a:r>
              <a:rPr lang="en-GB" dirty="0"/>
              <a:t>used judiciously </a:t>
            </a:r>
            <a:endParaRPr lang="en-GB" dirty="0" smtClean="0"/>
          </a:p>
          <a:p>
            <a:r>
              <a:rPr lang="en-GB" dirty="0" smtClean="0"/>
              <a:t>Exploration </a:t>
            </a:r>
            <a:r>
              <a:rPr lang="en-GB" dirty="0"/>
              <a:t>of effects of writer’s methods on reader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AO3 </a:t>
            </a:r>
          </a:p>
          <a:p>
            <a:r>
              <a:rPr lang="en-GB" dirty="0" smtClean="0"/>
              <a:t>Exploration </a:t>
            </a:r>
            <a:r>
              <a:rPr lang="en-GB" dirty="0"/>
              <a:t>of ideas/perspectives/contextual factors shown by specific, detailed links </a:t>
            </a:r>
            <a:r>
              <a:rPr lang="en-GB" dirty="0" smtClean="0"/>
              <a:t>between context/text/task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74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GB" dirty="0" smtClean="0"/>
              <a:t>Things to remember…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068960"/>
            <a:ext cx="8229600" cy="326896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 dirty="0" smtClean="0"/>
              <a:t>You do not have an extract.</a:t>
            </a:r>
            <a:endParaRPr lang="en-GB" dirty="0"/>
          </a:p>
          <a:p>
            <a:r>
              <a:rPr lang="en-GB" dirty="0" smtClean="0"/>
              <a:t>You must learn quotations</a:t>
            </a:r>
          </a:p>
          <a:p>
            <a:r>
              <a:rPr lang="en-GB" dirty="0" smtClean="0"/>
              <a:t>You can paraphrase but this will not gain you marks for A02</a:t>
            </a:r>
          </a:p>
          <a:p>
            <a:r>
              <a:rPr lang="en-GB" dirty="0" smtClean="0"/>
              <a:t>You must refer to context as it is relevant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13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955</Words>
  <Application>Microsoft Office PowerPoint</Application>
  <PresentationFormat>On-screen Show (4:3)</PresentationFormat>
  <Paragraphs>143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What worries you about the assessment?</vt:lpstr>
      <vt:lpstr>Literature Paper 2: Section A Modern texts and poetry</vt:lpstr>
      <vt:lpstr>PowerPoint Presentation</vt:lpstr>
      <vt:lpstr> Modern texts and poetry </vt:lpstr>
      <vt:lpstr>Timings…</vt:lpstr>
      <vt:lpstr>PowerPoint Presentation</vt:lpstr>
      <vt:lpstr>PowerPoint Presentation</vt:lpstr>
      <vt:lpstr> Section A:  Modern texts Questions 1–24  (30 marks – AO1=12, AO2=12, AO3=6)  </vt:lpstr>
      <vt:lpstr>Things to remember…</vt:lpstr>
      <vt:lpstr>PowerPoint Presentation</vt:lpstr>
      <vt:lpstr>PowerPoint Presentation</vt:lpstr>
      <vt:lpstr>Plan, plan, plan…</vt:lpstr>
      <vt:lpstr>PowerPoint Presentation</vt:lpstr>
      <vt:lpstr>PowerPoint Presentation</vt:lpstr>
      <vt:lpstr>How can YOU prepare for the exams?</vt:lpstr>
      <vt:lpstr>What are you going to do TONIGHT to prepare for this exam?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MODERN TEXTS</dc:title>
  <dc:creator>Salim</dc:creator>
  <cp:lastModifiedBy>Thomas Bell</cp:lastModifiedBy>
  <cp:revision>14</cp:revision>
  <dcterms:created xsi:type="dcterms:W3CDTF">2013-03-17T20:03:12Z</dcterms:created>
  <dcterms:modified xsi:type="dcterms:W3CDTF">2018-03-28T08:59:08Z</dcterms:modified>
</cp:coreProperties>
</file>