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31/08/2019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63F6317-1D7B-445C-9EF1-7D4BC6D9C6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61" y="3382091"/>
            <a:ext cx="637478" cy="637478"/>
          </a:xfrm>
          <a:prstGeom prst="rect">
            <a:avLst/>
          </a:prstGeom>
        </p:spPr>
      </p:pic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86174"/>
              </p:ext>
            </p:extLst>
          </p:nvPr>
        </p:nvGraphicFramePr>
        <p:xfrm>
          <a:off x="9028" y="3985060"/>
          <a:ext cx="2693581" cy="2839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Hunstanton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North-West coast of Norfolk. The town 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In 2013, the town suffered damage from a storm surge.  The Sea Life Centre was flooded and closed for a number of months.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Old Hunstanton is dominated by dunes that are formed when sand is trapped and built up behind objects.</a:t>
                      </a:r>
                    </a:p>
                    <a:p>
                      <a:r>
                        <a:rPr lang="en-GB" sz="700" dirty="0"/>
                        <a:t>-Hunstanton Cliffs are made from three different bands of rock (sandstone, red chalk and white chalk). 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-Hunstanton Cliff are exposed to cliff retreat. This is when a wave-cut notch develops enough for the cliff face to become unstable and eventually collapses. </a:t>
                      </a:r>
                    </a:p>
                    <a:p>
                      <a:r>
                        <a:rPr lang="en-GB" sz="700" baseline="0" dirty="0"/>
                        <a:t>-Longshore drift travels from Sheringham in the north to the Wash in the south.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-Hunstanton is protected 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to prevent flooding and deflect the waves energy.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-$15 million  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54309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High Force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3614</TotalTime>
  <Words>1844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C Dupey Staff 8926906</cp:lastModifiedBy>
  <cp:revision>68</cp:revision>
  <cp:lastPrinted>2017-09-17T14:10:12Z</cp:lastPrinted>
  <dcterms:created xsi:type="dcterms:W3CDTF">2016-08-28T19:28:19Z</dcterms:created>
  <dcterms:modified xsi:type="dcterms:W3CDTF">2019-08-31T13:48:52Z</dcterms:modified>
</cp:coreProperties>
</file>