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9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FD78-97D7-4FCD-9CAD-84512ACB1FAF}" type="datetimeFigureOut">
              <a:rPr lang="en-GB" smtClean="0"/>
              <a:t>11/11/2018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5F8B-EA1A-4FF1-9182-FD61CB3EA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6144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FD78-97D7-4FCD-9CAD-84512ACB1FAF}" type="datetimeFigureOut">
              <a:rPr lang="en-GB" smtClean="0"/>
              <a:t>11/11/2018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5F8B-EA1A-4FF1-9182-FD61CB3EA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361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FD78-97D7-4FCD-9CAD-84512ACB1FAF}" type="datetimeFigureOut">
              <a:rPr lang="en-GB" smtClean="0"/>
              <a:t>11/11/2018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5F8B-EA1A-4FF1-9182-FD61CB3EA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5728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FD78-97D7-4FCD-9CAD-84512ACB1FAF}" type="datetimeFigureOut">
              <a:rPr lang="en-GB" smtClean="0"/>
              <a:t>11/11/2018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5F8B-EA1A-4FF1-9182-FD61CB3EA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465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FD78-97D7-4FCD-9CAD-84512ACB1FAF}" type="datetimeFigureOut">
              <a:rPr lang="en-GB" smtClean="0"/>
              <a:t>11/11/2018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5F8B-EA1A-4FF1-9182-FD61CB3EA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2175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FD78-97D7-4FCD-9CAD-84512ACB1FAF}" type="datetimeFigureOut">
              <a:rPr lang="en-GB" smtClean="0"/>
              <a:t>11/11/2018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5F8B-EA1A-4FF1-9182-FD61CB3EA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683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FD78-97D7-4FCD-9CAD-84512ACB1FAF}" type="datetimeFigureOut">
              <a:rPr lang="en-GB" smtClean="0"/>
              <a:t>11/11/2018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5F8B-EA1A-4FF1-9182-FD61CB3EA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5862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FD78-97D7-4FCD-9CAD-84512ACB1FAF}" type="datetimeFigureOut">
              <a:rPr lang="en-GB" smtClean="0"/>
              <a:t>11/11/2018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5F8B-EA1A-4FF1-9182-FD61CB3EA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147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FD78-97D7-4FCD-9CAD-84512ACB1FAF}" type="datetimeFigureOut">
              <a:rPr lang="en-GB" smtClean="0"/>
              <a:t>11/11/2018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5F8B-EA1A-4FF1-9182-FD61CB3EA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540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FD78-97D7-4FCD-9CAD-84512ACB1FAF}" type="datetimeFigureOut">
              <a:rPr lang="en-GB" smtClean="0"/>
              <a:t>11/11/2018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5F8B-EA1A-4FF1-9182-FD61CB3EA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091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FD78-97D7-4FCD-9CAD-84512ACB1FAF}" type="datetimeFigureOut">
              <a:rPr lang="en-GB" smtClean="0"/>
              <a:t>11/11/2018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5F8B-EA1A-4FF1-9182-FD61CB3EA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951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FD78-97D7-4FCD-9CAD-84512ACB1FAF}" type="datetimeFigureOut">
              <a:rPr lang="en-GB" smtClean="0"/>
              <a:t>11/11/2018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A5F8B-EA1A-4FF1-9182-FD61CB3EA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842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DE1988B2-180F-45DC-89D9-FE79E7608A29}"/>
              </a:ext>
            </a:extLst>
          </p:cNvPr>
          <p:cNvSpPr txBox="1"/>
          <p:nvPr/>
        </p:nvSpPr>
        <p:spPr>
          <a:xfrm>
            <a:off x="4162822" y="179586"/>
            <a:ext cx="4119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latin typeface="Century Gothic" panose="020B0502020202020204" pitchFamily="34" charset="0"/>
              </a:rPr>
              <a:t>GCSE </a:t>
            </a:r>
            <a:r>
              <a:rPr lang="en-GB" dirty="0">
                <a:latin typeface="Century Gothic" panose="020B0502020202020204" pitchFamily="34" charset="0"/>
              </a:rPr>
              <a:t>Knowledge Organiser</a:t>
            </a:r>
            <a:br>
              <a:rPr lang="en-GB" dirty="0">
                <a:latin typeface="Century Gothic" panose="020B0502020202020204" pitchFamily="34" charset="0"/>
              </a:rPr>
            </a:br>
            <a:r>
              <a:rPr lang="en-GB" dirty="0" smtClean="0">
                <a:latin typeface="Century Gothic" panose="020B0502020202020204" pitchFamily="34" charset="0"/>
              </a:rPr>
              <a:t>Unit 1 </a:t>
            </a:r>
            <a:r>
              <a:rPr lang="en-GB" dirty="0" smtClean="0">
                <a:latin typeface="Century Gothic" panose="020B0502020202020204" pitchFamily="34" charset="0"/>
              </a:rPr>
              <a:t>Atomic </a:t>
            </a:r>
            <a:r>
              <a:rPr lang="en-GB" dirty="0" smtClean="0">
                <a:latin typeface="Century Gothic" panose="020B0502020202020204" pitchFamily="34" charset="0"/>
              </a:rPr>
              <a:t>Structure </a:t>
            </a:r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2E9E60-DCC6-4ED3-A96B-120458E47BEF}"/>
              </a:ext>
            </a:extLst>
          </p:cNvPr>
          <p:cNvSpPr/>
          <p:nvPr/>
        </p:nvSpPr>
        <p:spPr>
          <a:xfrm>
            <a:off x="180126" y="1094020"/>
            <a:ext cx="5663557" cy="224938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09879C1-A460-4183-8F98-77AA4D379C20}"/>
              </a:ext>
            </a:extLst>
          </p:cNvPr>
          <p:cNvSpPr txBox="1"/>
          <p:nvPr/>
        </p:nvSpPr>
        <p:spPr>
          <a:xfrm>
            <a:off x="180127" y="1317420"/>
            <a:ext cx="5663556" cy="235468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FF8774E-25E0-4C2F-BE0C-F8575BC17689}"/>
              </a:ext>
            </a:extLst>
          </p:cNvPr>
          <p:cNvSpPr txBox="1"/>
          <p:nvPr/>
        </p:nvSpPr>
        <p:spPr>
          <a:xfrm>
            <a:off x="91227" y="1033167"/>
            <a:ext cx="2420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ONE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14DAAB9-51C0-49E5-A168-CD04B713464B}"/>
              </a:ext>
            </a:extLst>
          </p:cNvPr>
          <p:cNvSpPr/>
          <p:nvPr/>
        </p:nvSpPr>
        <p:spPr>
          <a:xfrm>
            <a:off x="3986322" y="4168958"/>
            <a:ext cx="5735556" cy="207249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C56340F-7065-4FE4-9814-6A104F2B1C38}"/>
              </a:ext>
            </a:extLst>
          </p:cNvPr>
          <p:cNvSpPr txBox="1"/>
          <p:nvPr/>
        </p:nvSpPr>
        <p:spPr>
          <a:xfrm>
            <a:off x="3955057" y="4137601"/>
            <a:ext cx="5793580" cy="270843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8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8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8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8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8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8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800" dirty="0" smtClean="0"/>
          </a:p>
          <a:p>
            <a:endParaRPr lang="en-GB" sz="800" dirty="0" smtClean="0"/>
          </a:p>
          <a:p>
            <a:endParaRPr lang="en-GB" sz="800" dirty="0"/>
          </a:p>
          <a:p>
            <a:endParaRPr lang="en-GB" sz="800" dirty="0" smtClean="0"/>
          </a:p>
          <a:p>
            <a:endParaRPr lang="en-GB" sz="800" dirty="0"/>
          </a:p>
          <a:p>
            <a:endParaRPr lang="en-GB" sz="800" dirty="0" smtClean="0"/>
          </a:p>
          <a:p>
            <a:endParaRPr lang="en-GB" sz="800" dirty="0"/>
          </a:p>
          <a:p>
            <a:endParaRPr lang="en-GB" sz="800" dirty="0" smtClean="0"/>
          </a:p>
          <a:p>
            <a:endParaRPr lang="en-GB" sz="800" dirty="0"/>
          </a:p>
          <a:p>
            <a:endParaRPr lang="en-GB" sz="800" dirty="0" smtClean="0"/>
          </a:p>
          <a:p>
            <a:endParaRPr lang="en-GB" sz="800" dirty="0" smtClean="0"/>
          </a:p>
          <a:p>
            <a:endParaRPr lang="en-GB" sz="800" dirty="0"/>
          </a:p>
          <a:p>
            <a:endParaRPr lang="en-GB" sz="8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3AE4486-F716-429E-A819-E68921462386}"/>
              </a:ext>
            </a:extLst>
          </p:cNvPr>
          <p:cNvSpPr txBox="1"/>
          <p:nvPr/>
        </p:nvSpPr>
        <p:spPr>
          <a:xfrm>
            <a:off x="4113969" y="4113599"/>
            <a:ext cx="1205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FOUR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713478C-7DE3-4129-86DC-EF71F637AF18}"/>
              </a:ext>
            </a:extLst>
          </p:cNvPr>
          <p:cNvSpPr/>
          <p:nvPr/>
        </p:nvSpPr>
        <p:spPr>
          <a:xfrm>
            <a:off x="6092526" y="851431"/>
            <a:ext cx="3598087" cy="204265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FE0605F-76C4-4946-A172-3C86187886E1}"/>
              </a:ext>
            </a:extLst>
          </p:cNvPr>
          <p:cNvSpPr txBox="1"/>
          <p:nvPr/>
        </p:nvSpPr>
        <p:spPr>
          <a:xfrm>
            <a:off x="6034500" y="842502"/>
            <a:ext cx="3714137" cy="32624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sz="8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965CF67-0BA1-4EAB-ADFA-2C48CA4FC5A3}"/>
              </a:ext>
            </a:extLst>
          </p:cNvPr>
          <p:cNvSpPr txBox="1"/>
          <p:nvPr/>
        </p:nvSpPr>
        <p:spPr>
          <a:xfrm>
            <a:off x="6058770" y="774459"/>
            <a:ext cx="1236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TWO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1C4CB00-386B-406E-95B8-753044AC4D5C}"/>
              </a:ext>
            </a:extLst>
          </p:cNvPr>
          <p:cNvSpPr/>
          <p:nvPr/>
        </p:nvSpPr>
        <p:spPr>
          <a:xfrm>
            <a:off x="269026" y="3749882"/>
            <a:ext cx="3630799" cy="199177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5922391-63BB-441C-979D-7FCA1674E256}"/>
              </a:ext>
            </a:extLst>
          </p:cNvPr>
          <p:cNvSpPr txBox="1"/>
          <p:nvPr/>
        </p:nvSpPr>
        <p:spPr>
          <a:xfrm>
            <a:off x="269026" y="3723806"/>
            <a:ext cx="3630799" cy="286232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B05ABB7-C864-43C2-8040-169B639BC3C4}"/>
              </a:ext>
            </a:extLst>
          </p:cNvPr>
          <p:cNvSpPr txBox="1"/>
          <p:nvPr/>
        </p:nvSpPr>
        <p:spPr>
          <a:xfrm>
            <a:off x="193097" y="3679060"/>
            <a:ext cx="1205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THREE</a:t>
            </a:r>
          </a:p>
        </p:txBody>
      </p:sp>
      <p:sp>
        <p:nvSpPr>
          <p:cNvPr id="22" name="TextBox 2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SpPr txBox="1"/>
          <p:nvPr/>
        </p:nvSpPr>
        <p:spPr>
          <a:xfrm>
            <a:off x="8275109" y="213928"/>
            <a:ext cx="955977" cy="466839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baseline="0" dirty="0" smtClean="0">
                <a:latin typeface="Century Gothic" panose="020B0502020202020204" pitchFamily="34" charset="0"/>
              </a:rPr>
              <a:t>NUSA</a:t>
            </a:r>
            <a:endParaRPr lang="en-GB" baseline="0" dirty="0">
              <a:latin typeface="Century Gothic" panose="020B0502020202020204" pitchFamily="34" charset="0"/>
            </a:endParaRPr>
          </a:p>
          <a:p>
            <a:pPr algn="ctr"/>
            <a:r>
              <a:rPr lang="en-GB" sz="1200" b="1" baseline="0" dirty="0">
                <a:latin typeface="Century Gothic" panose="020B0502020202020204" pitchFamily="34" charset="0"/>
              </a:rPr>
              <a:t>SCIENCE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8506" y="86281"/>
            <a:ext cx="685800" cy="657225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12" y="1384643"/>
            <a:ext cx="4484902" cy="2243522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80678" y="1095970"/>
            <a:ext cx="1922389" cy="2102099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17357" y="2278891"/>
            <a:ext cx="1473486" cy="376557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88111" y="2944078"/>
            <a:ext cx="2304488" cy="115834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1375" y="4041931"/>
            <a:ext cx="3440825" cy="249416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011211" y="4389236"/>
            <a:ext cx="5919678" cy="240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18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E32F348B-4909-4A78-93A8-536CC5CFB2CF}"/>
              </a:ext>
            </a:extLst>
          </p:cNvPr>
          <p:cNvSpPr txBox="1"/>
          <p:nvPr/>
        </p:nvSpPr>
        <p:spPr>
          <a:xfrm>
            <a:off x="4760210" y="843851"/>
            <a:ext cx="4904451" cy="283154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sz="1000" dirty="0"/>
          </a:p>
          <a:p>
            <a:endParaRPr lang="en-GB" sz="1000" dirty="0" smtClean="0"/>
          </a:p>
          <a:p>
            <a:endParaRPr lang="en-GB" sz="1000" dirty="0"/>
          </a:p>
          <a:p>
            <a:endParaRPr lang="en-GB" sz="1000" dirty="0" smtClean="0"/>
          </a:p>
          <a:p>
            <a:endParaRPr lang="en-GB" sz="1000" dirty="0"/>
          </a:p>
          <a:p>
            <a:endParaRPr lang="en-GB" sz="1000" dirty="0" smtClean="0"/>
          </a:p>
          <a:p>
            <a:endParaRPr lang="en-GB" sz="1000" dirty="0"/>
          </a:p>
          <a:p>
            <a:endParaRPr lang="en-GB" sz="1000" dirty="0" smtClean="0"/>
          </a:p>
          <a:p>
            <a:endParaRPr lang="en-GB" sz="1000" dirty="0"/>
          </a:p>
          <a:p>
            <a:endParaRPr lang="en-GB" sz="1000" dirty="0" smtClean="0"/>
          </a:p>
          <a:p>
            <a:endParaRPr lang="en-GB" sz="1000" dirty="0"/>
          </a:p>
          <a:p>
            <a:endParaRPr lang="en-GB" sz="1000" dirty="0" smtClean="0"/>
          </a:p>
          <a:p>
            <a:endParaRPr lang="en-GB" sz="1000" dirty="0"/>
          </a:p>
          <a:p>
            <a:endParaRPr lang="en-GB" sz="1000" dirty="0" smtClean="0"/>
          </a:p>
          <a:p>
            <a:endParaRPr lang="en-GB" sz="1000" dirty="0"/>
          </a:p>
          <a:p>
            <a:endParaRPr lang="en-GB" sz="1000" dirty="0" smtClean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2E9E60-DCC6-4ED3-A96B-120458E47BEF}"/>
              </a:ext>
            </a:extLst>
          </p:cNvPr>
          <p:cNvSpPr/>
          <p:nvPr/>
        </p:nvSpPr>
        <p:spPr>
          <a:xfrm>
            <a:off x="180125" y="418480"/>
            <a:ext cx="4459093" cy="213179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09879C1-A460-4183-8F98-77AA4D379C20}"/>
              </a:ext>
            </a:extLst>
          </p:cNvPr>
          <p:cNvSpPr txBox="1"/>
          <p:nvPr/>
        </p:nvSpPr>
        <p:spPr>
          <a:xfrm>
            <a:off x="176405" y="620375"/>
            <a:ext cx="4459093" cy="230832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sz="900" b="1" dirty="0"/>
          </a:p>
          <a:p>
            <a:endParaRPr lang="en-GB" sz="900" b="1" dirty="0" smtClean="0"/>
          </a:p>
          <a:p>
            <a:endParaRPr lang="en-GB" sz="900" b="1" dirty="0"/>
          </a:p>
          <a:p>
            <a:endParaRPr lang="en-GB" sz="900" b="1" dirty="0" smtClean="0"/>
          </a:p>
          <a:p>
            <a:endParaRPr lang="en-GB" sz="900" b="1" dirty="0"/>
          </a:p>
          <a:p>
            <a:endParaRPr lang="en-GB" sz="900" b="1" dirty="0" smtClean="0"/>
          </a:p>
          <a:p>
            <a:endParaRPr lang="en-GB" sz="900" b="1" dirty="0"/>
          </a:p>
          <a:p>
            <a:endParaRPr lang="en-GB" sz="900" b="1" dirty="0" smtClean="0"/>
          </a:p>
          <a:p>
            <a:endParaRPr lang="en-GB" sz="900" b="1" dirty="0"/>
          </a:p>
          <a:p>
            <a:endParaRPr lang="en-GB" sz="900" b="1" dirty="0" smtClean="0"/>
          </a:p>
          <a:p>
            <a:endParaRPr lang="en-GB" sz="900" b="1" dirty="0"/>
          </a:p>
          <a:p>
            <a:endParaRPr lang="en-GB" sz="900" b="1" dirty="0" smtClean="0"/>
          </a:p>
          <a:p>
            <a:endParaRPr lang="en-GB" sz="900" b="1" dirty="0"/>
          </a:p>
          <a:p>
            <a:endParaRPr lang="en-GB" sz="900" b="1" dirty="0" smtClean="0"/>
          </a:p>
          <a:p>
            <a:endParaRPr lang="en-GB" sz="900" b="1" dirty="0"/>
          </a:p>
          <a:p>
            <a:endParaRPr lang="en-GB" sz="900" b="1" dirty="0" smtClean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FF8774E-25E0-4C2F-BE0C-F8575BC17689}"/>
              </a:ext>
            </a:extLst>
          </p:cNvPr>
          <p:cNvSpPr txBox="1"/>
          <p:nvPr/>
        </p:nvSpPr>
        <p:spPr>
          <a:xfrm>
            <a:off x="143454" y="340403"/>
            <a:ext cx="1821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FIVE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14DAAB9-51C0-49E5-A168-CD04B713464B}"/>
              </a:ext>
            </a:extLst>
          </p:cNvPr>
          <p:cNvSpPr/>
          <p:nvPr/>
        </p:nvSpPr>
        <p:spPr>
          <a:xfrm>
            <a:off x="85901" y="3044646"/>
            <a:ext cx="4647539" cy="19383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C56340F-7065-4FE4-9814-6A104F2B1C38}"/>
              </a:ext>
            </a:extLst>
          </p:cNvPr>
          <p:cNvSpPr txBox="1"/>
          <p:nvPr/>
        </p:nvSpPr>
        <p:spPr>
          <a:xfrm>
            <a:off x="85900" y="3058228"/>
            <a:ext cx="4647540" cy="369331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3AE4486-F716-429E-A819-E68921462386}"/>
              </a:ext>
            </a:extLst>
          </p:cNvPr>
          <p:cNvSpPr txBox="1"/>
          <p:nvPr/>
        </p:nvSpPr>
        <p:spPr>
          <a:xfrm>
            <a:off x="13671" y="2956896"/>
            <a:ext cx="1205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SEVEN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A9A31D0-0E0B-485F-95D0-B907B1324AAB}"/>
              </a:ext>
            </a:extLst>
          </p:cNvPr>
          <p:cNvSpPr/>
          <p:nvPr/>
        </p:nvSpPr>
        <p:spPr>
          <a:xfrm>
            <a:off x="4758826" y="856844"/>
            <a:ext cx="4904450" cy="199177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F4AAEF9-F1C6-40CE-9C54-5E734FF2BCF1}"/>
              </a:ext>
            </a:extLst>
          </p:cNvPr>
          <p:cNvSpPr txBox="1"/>
          <p:nvPr/>
        </p:nvSpPr>
        <p:spPr>
          <a:xfrm>
            <a:off x="4730105" y="758245"/>
            <a:ext cx="1821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SIX</a:t>
            </a:r>
          </a:p>
        </p:txBody>
      </p:sp>
      <p:sp>
        <p:nvSpPr>
          <p:cNvPr id="14" name="TextBox 2">
            <a:extLst>
              <a:ext uri="{FF2B5EF4-FFF2-40B4-BE49-F238E27FC236}">
                <a16:creationId xmlns:a16="http://schemas.microsoft.com/office/drawing/2014/main" id="{CEC434A9-3F4F-4B72-A057-82F5CD5ED8AB}"/>
              </a:ext>
            </a:extLst>
          </p:cNvPr>
          <p:cNvSpPr txBox="1"/>
          <p:nvPr/>
        </p:nvSpPr>
        <p:spPr>
          <a:xfrm>
            <a:off x="8275109" y="277787"/>
            <a:ext cx="955977" cy="449927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dirty="0" smtClean="0">
                <a:latin typeface="Century Gothic" panose="020B0502020202020204" pitchFamily="34" charset="0"/>
              </a:rPr>
              <a:t>NUSA</a:t>
            </a:r>
            <a:endParaRPr lang="en-GB" baseline="0" dirty="0">
              <a:latin typeface="Century Gothic" panose="020B0502020202020204" pitchFamily="34" charset="0"/>
            </a:endParaRPr>
          </a:p>
          <a:p>
            <a:pPr algn="ctr"/>
            <a:r>
              <a:rPr lang="en-GB" sz="1200" b="1" baseline="0" dirty="0">
                <a:latin typeface="Century Gothic" panose="020B0502020202020204" pitchFamily="34" charset="0"/>
              </a:rPr>
              <a:t>SCIENCE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DA29821-3D16-4837-91C8-287243953CE5}"/>
              </a:ext>
            </a:extLst>
          </p:cNvPr>
          <p:cNvSpPr/>
          <p:nvPr/>
        </p:nvSpPr>
        <p:spPr>
          <a:xfrm>
            <a:off x="4915626" y="3713253"/>
            <a:ext cx="4879503" cy="205756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FAFCF51-9984-4F64-8640-D8FE9EB7E790}"/>
              </a:ext>
            </a:extLst>
          </p:cNvPr>
          <p:cNvSpPr txBox="1"/>
          <p:nvPr/>
        </p:nvSpPr>
        <p:spPr>
          <a:xfrm>
            <a:off x="4888376" y="3714387"/>
            <a:ext cx="4879503" cy="300082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sz="900" dirty="0"/>
          </a:p>
          <a:p>
            <a:endParaRPr lang="en-GB" sz="900" dirty="0" smtClean="0"/>
          </a:p>
          <a:p>
            <a:endParaRPr lang="en-GB" sz="9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91397AD-6FB4-430E-A40B-E16C150447CB}"/>
              </a:ext>
            </a:extLst>
          </p:cNvPr>
          <p:cNvSpPr txBox="1"/>
          <p:nvPr/>
        </p:nvSpPr>
        <p:spPr>
          <a:xfrm>
            <a:off x="4853315" y="3629418"/>
            <a:ext cx="974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EIGHT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CC20C16-F00C-447A-9DC6-C866A1198251}"/>
              </a:ext>
            </a:extLst>
          </p:cNvPr>
          <p:cNvSpPr txBox="1"/>
          <p:nvPr/>
        </p:nvSpPr>
        <p:spPr>
          <a:xfrm>
            <a:off x="4162822" y="179586"/>
            <a:ext cx="4119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latin typeface="Century Gothic" panose="020B0502020202020204" pitchFamily="34" charset="0"/>
              </a:rPr>
              <a:t>GCSE </a:t>
            </a:r>
            <a:r>
              <a:rPr lang="en-GB" dirty="0">
                <a:latin typeface="Century Gothic" panose="020B0502020202020204" pitchFamily="34" charset="0"/>
              </a:rPr>
              <a:t>Knowledge Organiser</a:t>
            </a:r>
            <a:br>
              <a:rPr lang="en-GB" dirty="0">
                <a:latin typeface="Century Gothic" panose="020B0502020202020204" pitchFamily="34" charset="0"/>
              </a:rPr>
            </a:br>
            <a:r>
              <a:rPr lang="en-GB" dirty="0" smtClean="0">
                <a:latin typeface="Century Gothic" panose="020B0502020202020204" pitchFamily="34" charset="0"/>
              </a:rPr>
              <a:t>Unit 1 </a:t>
            </a:r>
            <a:r>
              <a:rPr lang="en-GB" dirty="0" smtClean="0">
                <a:latin typeface="Century Gothic" panose="020B0502020202020204" pitchFamily="34" charset="0"/>
              </a:rPr>
              <a:t>Atomic </a:t>
            </a:r>
            <a:r>
              <a:rPr lang="en-GB" dirty="0" smtClean="0">
                <a:latin typeface="Century Gothic" panose="020B0502020202020204" pitchFamily="34" charset="0"/>
              </a:rPr>
              <a:t>Structure</a:t>
            </a:r>
            <a:endParaRPr lang="en-GB" dirty="0">
              <a:latin typeface="Century Gothic" panose="020B0502020202020204" pitchFamily="34" charset="0"/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9330" y="89868"/>
            <a:ext cx="685800" cy="65722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454" y="870553"/>
            <a:ext cx="4430774" cy="204526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16948" y="1523259"/>
            <a:ext cx="4388205" cy="204674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09066" y="1069101"/>
            <a:ext cx="3986417" cy="106079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23235" y="4117582"/>
            <a:ext cx="4671893" cy="214717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3983" y="3562456"/>
            <a:ext cx="4407790" cy="269084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964677" y="3427037"/>
            <a:ext cx="1499746" cy="2018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06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1724</TotalTime>
  <Words>18</Words>
  <Application>Microsoft Office PowerPoint</Application>
  <PresentationFormat>A4 Paper (210x297 mm)</PresentationFormat>
  <Paragraphs>106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Century Gothic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Robin Wood</dc:creator>
  <cp:lastModifiedBy>Francesca Huskisson-Moore</cp:lastModifiedBy>
  <cp:revision>38</cp:revision>
  <dcterms:created xsi:type="dcterms:W3CDTF">2018-06-26T10:17:55Z</dcterms:created>
  <dcterms:modified xsi:type="dcterms:W3CDTF">2018-11-11T19:56:02Z</dcterms:modified>
</cp:coreProperties>
</file>