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0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71" r:id="rId11"/>
    <p:sldId id="272" r:id="rId12"/>
    <p:sldId id="267" r:id="rId13"/>
    <p:sldId id="274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 showGuides="1">
      <p:cViewPr varScale="1">
        <p:scale>
          <a:sx n="91" d="100"/>
          <a:sy n="91" d="100"/>
        </p:scale>
        <p:origin x="816" y="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95CF1-7E4C-4312-BF25-E1FB4C26776E}" type="datetimeFigureOut">
              <a:rPr lang="en-GB" smtClean="0"/>
              <a:t>04/04/2018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D0FA60-D80F-413F-A2A5-DE1FA3614E1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207148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95CF1-7E4C-4312-BF25-E1FB4C26776E}" type="datetimeFigureOut">
              <a:rPr lang="en-GB" smtClean="0"/>
              <a:t>04/04/2018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D0FA60-D80F-413F-A2A5-DE1FA3614E1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369641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95CF1-7E4C-4312-BF25-E1FB4C26776E}" type="datetimeFigureOut">
              <a:rPr lang="en-GB" smtClean="0"/>
              <a:t>04/04/2018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D0FA60-D80F-413F-A2A5-DE1FA3614E1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558932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95CF1-7E4C-4312-BF25-E1FB4C26776E}" type="datetimeFigureOut">
              <a:rPr lang="en-GB" smtClean="0"/>
              <a:t>04/04/2018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D0FA60-D80F-413F-A2A5-DE1FA3614E1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661978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95CF1-7E4C-4312-BF25-E1FB4C26776E}" type="datetimeFigureOut">
              <a:rPr lang="en-GB" smtClean="0"/>
              <a:t>04/04/2018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D0FA60-D80F-413F-A2A5-DE1FA3614E1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92219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95CF1-7E4C-4312-BF25-E1FB4C26776E}" type="datetimeFigureOut">
              <a:rPr lang="en-GB" smtClean="0"/>
              <a:t>04/04/2018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D0FA60-D80F-413F-A2A5-DE1FA3614E1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435555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95CF1-7E4C-4312-BF25-E1FB4C26776E}" type="datetimeFigureOut">
              <a:rPr lang="en-GB" smtClean="0"/>
              <a:t>04/04/2018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D0FA60-D80F-413F-A2A5-DE1FA3614E1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163043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95CF1-7E4C-4312-BF25-E1FB4C26776E}" type="datetimeFigureOut">
              <a:rPr lang="en-GB" smtClean="0"/>
              <a:t>04/04/2018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D0FA60-D80F-413F-A2A5-DE1FA3614E1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317237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95CF1-7E4C-4312-BF25-E1FB4C26776E}" type="datetimeFigureOut">
              <a:rPr lang="en-GB" smtClean="0"/>
              <a:t>04/04/2018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D0FA60-D80F-413F-A2A5-DE1FA3614E1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468873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95CF1-7E4C-4312-BF25-E1FB4C26776E}" type="datetimeFigureOut">
              <a:rPr lang="en-GB" smtClean="0"/>
              <a:t>04/04/2018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D0FA60-D80F-413F-A2A5-DE1FA3614E1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862684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95CF1-7E4C-4312-BF25-E1FB4C26776E}" type="datetimeFigureOut">
              <a:rPr lang="en-GB" smtClean="0"/>
              <a:t>04/04/2018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D0FA60-D80F-413F-A2A5-DE1FA3614E1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657971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F95CF1-7E4C-4312-BF25-E1FB4C26776E}" type="datetimeFigureOut">
              <a:rPr lang="en-GB" smtClean="0"/>
              <a:t>04/04/2018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D0FA60-D80F-413F-A2A5-DE1FA3614E1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327217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jimo.com/free-revision-app-exam-revision-help/student-home/" TargetMode="External"/><Relationship Id="rId2" Type="http://schemas.openxmlformats.org/officeDocument/2006/relationships/hyperlink" Target="https://www.youtube.com/channel/UCqbOeHaAUXw9Il7sBVG3_bw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gif"/><Relationship Id="rId4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gif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1308847" y="1041400"/>
            <a:ext cx="9144000" cy="2387600"/>
          </a:xfrm>
        </p:spPr>
        <p:txBody>
          <a:bodyPr/>
          <a:lstStyle/>
          <a:p>
            <a:r>
              <a:rPr lang="en-GB" dirty="0" smtClean="0"/>
              <a:t>Science Revision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-1308847" y="3604505"/>
            <a:ext cx="9144000" cy="1655762"/>
          </a:xfrm>
        </p:spPr>
        <p:txBody>
          <a:bodyPr/>
          <a:lstStyle/>
          <a:p>
            <a:r>
              <a:rPr lang="en-GB" dirty="0" smtClean="0"/>
              <a:t>Triple and Trilogy</a:t>
            </a:r>
            <a:endParaRPr lang="en-GB" dirty="0"/>
          </a:p>
        </p:txBody>
      </p:sp>
      <p:pic>
        <p:nvPicPr>
          <p:cNvPr id="4" name="Picture 2" descr="Image result for revision pictur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6600" y="38014"/>
            <a:ext cx="5776547" cy="673930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72047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4396530" cy="1325563"/>
          </a:xfrm>
        </p:spPr>
        <p:txBody>
          <a:bodyPr/>
          <a:lstStyle/>
          <a:p>
            <a:r>
              <a:rPr lang="en-GB" b="1" u="sng" dirty="0" smtClean="0"/>
              <a:t>What you have in your packs</a:t>
            </a:r>
            <a:endParaRPr lang="en-GB" b="1" u="sng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838200" y="1936836"/>
            <a:ext cx="3231292" cy="46822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GB" sz="3600" dirty="0" smtClean="0"/>
              <a:t>Equation sheet</a:t>
            </a:r>
            <a:endParaRPr lang="en-GB" sz="36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5795" y="2900920"/>
            <a:ext cx="11169599" cy="35021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82102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4396530" cy="1325563"/>
          </a:xfrm>
        </p:spPr>
        <p:txBody>
          <a:bodyPr/>
          <a:lstStyle/>
          <a:p>
            <a:r>
              <a:rPr lang="en-GB" b="1" u="sng" dirty="0" smtClean="0"/>
              <a:t>What you have in your packs</a:t>
            </a:r>
            <a:endParaRPr lang="en-GB" b="1" u="sng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834189" y="2175733"/>
            <a:ext cx="3231292" cy="46822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GB" sz="3600" dirty="0" smtClean="0"/>
              <a:t>Links to lots of exam questions</a:t>
            </a:r>
            <a:endParaRPr lang="en-GB" sz="36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55667" y="473814"/>
            <a:ext cx="8879237" cy="501482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5687" y="659443"/>
            <a:ext cx="12011870" cy="374337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672136"/>
            <a:ext cx="12014884" cy="393416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193" y="2761371"/>
            <a:ext cx="11939691" cy="40330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63225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u="sng" dirty="0" smtClean="0"/>
              <a:t>Key revision aids</a:t>
            </a:r>
            <a:endParaRPr lang="en-GB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1694" y="1690688"/>
            <a:ext cx="11528612" cy="4351338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GB" dirty="0" smtClean="0">
                <a:hlinkClick r:id="rId2"/>
              </a:rPr>
              <a:t>https://www.youtube.com/freesciencelessons</a:t>
            </a:r>
            <a:r>
              <a:rPr lang="en-GB" dirty="0" smtClean="0"/>
              <a:t> – short videos on all topics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 smtClean="0">
                <a:hlinkClick r:id="rId3"/>
              </a:rPr>
              <a:t>http://www.gojimo.com/</a:t>
            </a:r>
            <a:r>
              <a:rPr lang="en-GB" dirty="0" smtClean="0"/>
              <a:t> 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 smtClean="0"/>
              <a:t>CGP revision guides</a:t>
            </a:r>
          </a:p>
          <a:p>
            <a:endParaRPr lang="en-GB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52173" y="3737900"/>
            <a:ext cx="1095238" cy="1042857"/>
          </a:xfrm>
          <a:prstGeom prst="rect">
            <a:avLst/>
          </a:prstGeom>
        </p:spPr>
      </p:pic>
      <p:pic>
        <p:nvPicPr>
          <p:cNvPr id="8" name="Picture 2" descr="Next page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9335" y="2647755"/>
            <a:ext cx="2398778" cy="339427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783612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30655"/>
            <a:ext cx="10515600" cy="1325563"/>
          </a:xfrm>
        </p:spPr>
        <p:txBody>
          <a:bodyPr/>
          <a:lstStyle/>
          <a:p>
            <a:r>
              <a:rPr lang="en-GB" b="1" u="sng" dirty="0" smtClean="0"/>
              <a:t>How to revise for Science</a:t>
            </a:r>
            <a:endParaRPr lang="en-GB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46331"/>
            <a:ext cx="10515600" cy="4351338"/>
          </a:xfrm>
        </p:spPr>
        <p:txBody>
          <a:bodyPr>
            <a:noAutofit/>
          </a:bodyPr>
          <a:lstStyle/>
          <a:p>
            <a:pPr marL="742950" indent="-742950">
              <a:buFont typeface="+mj-lt"/>
              <a:buAutoNum type="arabicPeriod"/>
            </a:pPr>
            <a:r>
              <a:rPr lang="en-GB" sz="4000" dirty="0" smtClean="0"/>
              <a:t>Plan</a:t>
            </a:r>
          </a:p>
          <a:p>
            <a:pPr marL="742950" indent="-742950">
              <a:buFont typeface="+mj-lt"/>
              <a:buAutoNum type="arabicPeriod"/>
            </a:pPr>
            <a:endParaRPr lang="en-GB" sz="4000" dirty="0"/>
          </a:p>
          <a:p>
            <a:pPr marL="742950" indent="-742950">
              <a:buFont typeface="+mj-lt"/>
              <a:buAutoNum type="arabicPeriod"/>
            </a:pPr>
            <a:r>
              <a:rPr lang="en-GB" sz="4000" dirty="0" smtClean="0"/>
              <a:t>Understand</a:t>
            </a:r>
          </a:p>
          <a:p>
            <a:pPr marL="742950" indent="-742950">
              <a:buFont typeface="+mj-lt"/>
              <a:buAutoNum type="arabicPeriod"/>
            </a:pPr>
            <a:endParaRPr lang="en-GB" sz="4000" dirty="0" smtClean="0"/>
          </a:p>
          <a:p>
            <a:pPr marL="742950" indent="-742950">
              <a:buFont typeface="+mj-lt"/>
              <a:buAutoNum type="arabicPeriod"/>
            </a:pPr>
            <a:r>
              <a:rPr lang="en-GB" sz="4000" dirty="0" smtClean="0"/>
              <a:t>Learn</a:t>
            </a:r>
          </a:p>
          <a:p>
            <a:pPr marL="742950" indent="-742950">
              <a:buFont typeface="+mj-lt"/>
              <a:buAutoNum type="arabicPeriod"/>
            </a:pPr>
            <a:endParaRPr lang="en-GB" sz="4000" dirty="0"/>
          </a:p>
          <a:p>
            <a:pPr marL="742950" indent="-742950">
              <a:buFont typeface="+mj-lt"/>
              <a:buAutoNum type="arabicPeriod"/>
            </a:pPr>
            <a:r>
              <a:rPr lang="en-GB" sz="4000" dirty="0" smtClean="0"/>
              <a:t>Practice</a:t>
            </a:r>
            <a:endParaRPr lang="en-GB" sz="4000" dirty="0"/>
          </a:p>
        </p:txBody>
      </p:sp>
    </p:spTree>
    <p:extLst>
      <p:ext uri="{BB962C8B-B14F-4D97-AF65-F5344CB8AC3E}">
        <p14:creationId xmlns:p14="http://schemas.microsoft.com/office/powerpoint/2010/main" val="8715111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30655"/>
            <a:ext cx="10515600" cy="1325563"/>
          </a:xfrm>
        </p:spPr>
        <p:txBody>
          <a:bodyPr/>
          <a:lstStyle/>
          <a:p>
            <a:r>
              <a:rPr lang="en-GB" b="1" u="sng" dirty="0" smtClean="0"/>
              <a:t>How to revise for Science</a:t>
            </a:r>
            <a:endParaRPr lang="en-GB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46331"/>
            <a:ext cx="10515600" cy="4351338"/>
          </a:xfrm>
        </p:spPr>
        <p:txBody>
          <a:bodyPr>
            <a:noAutofit/>
          </a:bodyPr>
          <a:lstStyle/>
          <a:p>
            <a:pPr marL="742950" indent="-742950">
              <a:buFont typeface="+mj-lt"/>
              <a:buAutoNum type="arabicPeriod"/>
            </a:pPr>
            <a:r>
              <a:rPr lang="en-GB" sz="4000" dirty="0" smtClean="0"/>
              <a:t>Plan</a:t>
            </a:r>
          </a:p>
          <a:p>
            <a:pPr marL="742950" indent="-742950">
              <a:buFont typeface="+mj-lt"/>
              <a:buAutoNum type="arabicPeriod"/>
            </a:pPr>
            <a:endParaRPr lang="en-GB" sz="4000" dirty="0"/>
          </a:p>
          <a:p>
            <a:pPr marL="742950" indent="-742950">
              <a:buFont typeface="+mj-lt"/>
              <a:buAutoNum type="arabicPeriod"/>
            </a:pPr>
            <a:r>
              <a:rPr lang="en-GB" sz="4000" dirty="0" smtClean="0"/>
              <a:t>Understand</a:t>
            </a:r>
          </a:p>
          <a:p>
            <a:pPr marL="742950" indent="-742950">
              <a:buFont typeface="+mj-lt"/>
              <a:buAutoNum type="arabicPeriod"/>
            </a:pPr>
            <a:endParaRPr lang="en-GB" sz="4000" dirty="0" smtClean="0"/>
          </a:p>
          <a:p>
            <a:pPr marL="742950" indent="-742950">
              <a:buFont typeface="+mj-lt"/>
              <a:buAutoNum type="arabicPeriod"/>
            </a:pPr>
            <a:r>
              <a:rPr lang="en-GB" sz="4000" dirty="0" smtClean="0"/>
              <a:t>Learn</a:t>
            </a:r>
          </a:p>
          <a:p>
            <a:pPr marL="742950" indent="-742950">
              <a:buFont typeface="+mj-lt"/>
              <a:buAutoNum type="arabicPeriod"/>
            </a:pPr>
            <a:endParaRPr lang="en-GB" sz="4000" dirty="0"/>
          </a:p>
          <a:p>
            <a:pPr marL="742950" indent="-742950">
              <a:buFont typeface="+mj-lt"/>
              <a:buAutoNum type="arabicPeriod"/>
            </a:pPr>
            <a:r>
              <a:rPr lang="en-GB" sz="4000" dirty="0" smtClean="0"/>
              <a:t>Practice</a:t>
            </a:r>
            <a:endParaRPr lang="en-GB" sz="4000" dirty="0"/>
          </a:p>
        </p:txBody>
      </p:sp>
    </p:spTree>
    <p:extLst>
      <p:ext uri="{BB962C8B-B14F-4D97-AF65-F5344CB8AC3E}">
        <p14:creationId xmlns:p14="http://schemas.microsoft.com/office/powerpoint/2010/main" val="6373906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6822989" cy="1325563"/>
          </a:xfrm>
        </p:spPr>
        <p:txBody>
          <a:bodyPr/>
          <a:lstStyle/>
          <a:p>
            <a:r>
              <a:rPr lang="en-GB" sz="6600" u="sng" dirty="0" smtClean="0"/>
              <a:t>Plan</a:t>
            </a:r>
            <a:endParaRPr lang="en-GB" u="sng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62778" y="1524000"/>
            <a:ext cx="10729222" cy="51395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9216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6822989" cy="1325563"/>
          </a:xfrm>
        </p:spPr>
        <p:txBody>
          <a:bodyPr>
            <a:normAutofit/>
          </a:bodyPr>
          <a:lstStyle/>
          <a:p>
            <a:r>
              <a:rPr lang="en-GB" sz="6600" u="sng" dirty="0" smtClean="0"/>
              <a:t>Understand</a:t>
            </a:r>
            <a:endParaRPr lang="en-GB" sz="6600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GB" sz="3600" dirty="0" smtClean="0"/>
              <a:t>Use the resources at your disposal to get a good understanding of the content.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0377731">
            <a:off x="553464" y="3430191"/>
            <a:ext cx="3002701" cy="322790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89868">
            <a:off x="4354102" y="3419896"/>
            <a:ext cx="3798725" cy="2925843"/>
          </a:xfrm>
          <a:prstGeom prst="rect">
            <a:avLst/>
          </a:prstGeom>
        </p:spPr>
      </p:pic>
      <p:pic>
        <p:nvPicPr>
          <p:cNvPr id="1026" name="Picture 2" descr="Next page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048493">
            <a:off x="9114913" y="2697786"/>
            <a:ext cx="2445019" cy="345970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249256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6000" u="sng" dirty="0" smtClean="0"/>
              <a:t>Learn</a:t>
            </a:r>
            <a:endParaRPr lang="en-GB" sz="6000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6884" y="1690688"/>
            <a:ext cx="5847348" cy="533575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3600" b="1" u="sng" dirty="0" smtClean="0"/>
              <a:t>DO</a:t>
            </a:r>
            <a:endParaRPr lang="en-GB" b="1" u="sng" dirty="0" smtClean="0"/>
          </a:p>
          <a:p>
            <a:pPr marL="514350" indent="-514350">
              <a:buFont typeface="+mj-lt"/>
              <a:buAutoNum type="arabicPeriod"/>
            </a:pPr>
            <a:r>
              <a:rPr lang="en-GB" dirty="0" smtClean="0"/>
              <a:t>Spend 15-20 mins reading specification / revision guides / watching videos, to learn the content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 smtClean="0"/>
              <a:t>Spend 10-20mins re-writing the information until it has committed to memory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 smtClean="0"/>
              <a:t>Come back to the same topic the day after to see how much you can remember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951436">
            <a:off x="7210718" y="418848"/>
            <a:ext cx="3900123" cy="59909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84361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6000" u="sng" dirty="0" smtClean="0"/>
              <a:t>Learn</a:t>
            </a:r>
            <a:endParaRPr lang="en-GB" sz="6000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7305" y="1690688"/>
            <a:ext cx="6303794" cy="5059735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GB" sz="4000" b="1" u="sng" dirty="0" smtClean="0"/>
              <a:t>DON’T</a:t>
            </a:r>
            <a:endParaRPr lang="en-GB" b="1" u="sng" dirty="0" smtClean="0"/>
          </a:p>
          <a:p>
            <a:pPr marL="514350" indent="-514350">
              <a:buFont typeface="+mj-lt"/>
              <a:buAutoNum type="arabicPeriod"/>
            </a:pPr>
            <a:r>
              <a:rPr lang="en-GB" dirty="0" smtClean="0"/>
              <a:t>Spend hours making pristine revision notes/cards and continually re-reading them without </a:t>
            </a:r>
            <a:r>
              <a:rPr lang="en-GB" b="1" u="sng" dirty="0" smtClean="0"/>
              <a:t>testing</a:t>
            </a:r>
            <a:r>
              <a:rPr lang="en-GB" dirty="0" smtClean="0"/>
              <a:t> your memory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 smtClean="0"/>
              <a:t>Spend 3 hours straight going over something again and again without a break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 smtClean="0"/>
              <a:t>Learn </a:t>
            </a:r>
            <a:r>
              <a:rPr lang="en-GB" dirty="0"/>
              <a:t>things that are unnecessary. (check the </a:t>
            </a:r>
            <a:r>
              <a:rPr lang="en-GB" dirty="0" smtClean="0"/>
              <a:t>checklist)</a:t>
            </a:r>
            <a:endParaRPr lang="en-GB" dirty="0"/>
          </a:p>
          <a:p>
            <a:pPr marL="514350" indent="-514350">
              <a:buFont typeface="+mj-lt"/>
              <a:buAutoNum type="arabicPeriod"/>
            </a:pPr>
            <a:r>
              <a:rPr lang="en-GB" dirty="0" smtClean="0"/>
              <a:t>Have your phone in the same room while revising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 smtClean="0"/>
              <a:t>Think it’s too late to start revising</a:t>
            </a:r>
            <a:endParaRPr lang="en-GB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10437" y="1340727"/>
            <a:ext cx="4552701" cy="45527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04637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351682">
            <a:off x="6658173" y="736126"/>
            <a:ext cx="5088075" cy="262183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6000" u="sng" dirty="0" smtClean="0"/>
              <a:t>Practice</a:t>
            </a:r>
            <a:endParaRPr lang="en-GB" sz="6000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8248" y="1780801"/>
            <a:ext cx="5239870" cy="4903680"/>
          </a:xfrm>
        </p:spPr>
        <p:txBody>
          <a:bodyPr>
            <a:normAutofit fontScale="92500" lnSpcReduction="1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GB" dirty="0" smtClean="0"/>
              <a:t>Keep testing yourself until you are confident you know the content.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 smtClean="0"/>
              <a:t>Ask people to test you to check you know the stuff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 smtClean="0"/>
              <a:t>Make flashcards – questions on the front, answers on the back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/>
              <a:t>Keep revisiting it in forthcoming days to check you still </a:t>
            </a:r>
            <a:r>
              <a:rPr lang="en-GB" b="1" u="sng" dirty="0"/>
              <a:t>remember</a:t>
            </a:r>
            <a:r>
              <a:rPr lang="en-GB" dirty="0"/>
              <a:t> it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 smtClean="0"/>
              <a:t>Use </a:t>
            </a:r>
            <a:r>
              <a:rPr lang="en-GB" dirty="0"/>
              <a:t>practice exam questions and quizzes to check you can apply your </a:t>
            </a:r>
            <a:r>
              <a:rPr lang="en-GB" dirty="0" smtClean="0"/>
              <a:t>learning</a:t>
            </a:r>
            <a:endParaRPr lang="en-GB" dirty="0"/>
          </a:p>
        </p:txBody>
      </p:sp>
      <p:pic>
        <p:nvPicPr>
          <p:cNvPr id="1028" name="Picture 4" descr="Image result for gojim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465975">
            <a:off x="7015942" y="3555469"/>
            <a:ext cx="4034567" cy="254415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24731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u="sng" dirty="0" smtClean="0"/>
              <a:t>Revision packs</a:t>
            </a:r>
            <a:endParaRPr lang="en-GB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GB" dirty="0"/>
          </a:p>
        </p:txBody>
      </p:sp>
      <p:pic>
        <p:nvPicPr>
          <p:cNvPr id="5124" name="Picture 4" descr="Image result for purple document wallet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690" b="14966"/>
          <a:stretch/>
        </p:blipFill>
        <p:spPr bwMode="auto">
          <a:xfrm>
            <a:off x="2688876" y="1690688"/>
            <a:ext cx="6814247" cy="47934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58894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4396530" cy="1325563"/>
          </a:xfrm>
        </p:spPr>
        <p:txBody>
          <a:bodyPr/>
          <a:lstStyle/>
          <a:p>
            <a:r>
              <a:rPr lang="en-GB" b="1" u="sng" dirty="0" smtClean="0"/>
              <a:t>What you have in your packs</a:t>
            </a:r>
            <a:endParaRPr lang="en-GB" b="1" u="sng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838200" y="1936836"/>
            <a:ext cx="3231292" cy="46822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GB" sz="3600" dirty="0" smtClean="0"/>
              <a:t>Specification checklists</a:t>
            </a:r>
            <a:endParaRPr lang="en-GB" sz="36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13743" y="1220836"/>
            <a:ext cx="8372483" cy="557749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3890" y="4277969"/>
            <a:ext cx="6532597" cy="24998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9135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3189</TotalTime>
  <Words>251</Words>
  <Application>Microsoft Office PowerPoint</Application>
  <PresentationFormat>Widescreen</PresentationFormat>
  <Paragraphs>50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Arial</vt:lpstr>
      <vt:lpstr>Calibri</vt:lpstr>
      <vt:lpstr>Calibri Light</vt:lpstr>
      <vt:lpstr>Office Theme</vt:lpstr>
      <vt:lpstr>Science Revision</vt:lpstr>
      <vt:lpstr>How to revise for Science</vt:lpstr>
      <vt:lpstr>Plan</vt:lpstr>
      <vt:lpstr>Understand</vt:lpstr>
      <vt:lpstr>Learn</vt:lpstr>
      <vt:lpstr>Learn</vt:lpstr>
      <vt:lpstr>Practice</vt:lpstr>
      <vt:lpstr>Revision packs</vt:lpstr>
      <vt:lpstr>What you have in your packs</vt:lpstr>
      <vt:lpstr>What you have in your packs</vt:lpstr>
      <vt:lpstr>What you have in your packs</vt:lpstr>
      <vt:lpstr>Key revision aids</vt:lpstr>
      <vt:lpstr>How to revise for Science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Science Revision</dc:title>
  <dc:creator>David Fugill</dc:creator>
  <cp:lastModifiedBy>David Fugill</cp:lastModifiedBy>
  <cp:revision>28</cp:revision>
  <dcterms:created xsi:type="dcterms:W3CDTF">2017-03-13T09:03:46Z</dcterms:created>
  <dcterms:modified xsi:type="dcterms:W3CDTF">2018-04-04T13:57:36Z</dcterms:modified>
  <cp:contentStatus>Final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MarkAsFinal">
    <vt:bool>true</vt:bool>
  </property>
</Properties>
</file>