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8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91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2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7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8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2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1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39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1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B0BF-690D-406A-B287-62552152C20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DBF7-9F8B-47EB-9C8B-9B9A9A497F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5" y="523701"/>
            <a:ext cx="10905700" cy="3884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4291" y="4408565"/>
            <a:ext cx="87055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CAREERS WEEK 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30</a:t>
            </a:r>
            <a:r>
              <a:rPr lang="en-GB" sz="4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en-GB" sz="4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DECEMBER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44" y="262641"/>
            <a:ext cx="933333" cy="714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513" y="262641"/>
            <a:ext cx="933333" cy="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4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Smith Staff 8926906</dc:creator>
  <cp:lastModifiedBy>R Smith Staff 8926906</cp:lastModifiedBy>
  <cp:revision>1</cp:revision>
  <dcterms:created xsi:type="dcterms:W3CDTF">2020-11-27T07:50:23Z</dcterms:created>
  <dcterms:modified xsi:type="dcterms:W3CDTF">2020-11-27T07:51:18Z</dcterms:modified>
</cp:coreProperties>
</file>