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2"/>
  </p:notesMasterIdLst>
  <p:sldIdLst>
    <p:sldId id="257" r:id="rId2"/>
    <p:sldId id="258" r:id="rId3"/>
    <p:sldId id="273" r:id="rId4"/>
    <p:sldId id="265" r:id="rId5"/>
    <p:sldId id="271" r:id="rId6"/>
    <p:sldId id="270" r:id="rId7"/>
    <p:sldId id="272" r:id="rId8"/>
    <p:sldId id="262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407F9-77D0-4DB4-82F4-897301CF074D}" v="2064" dt="2020-03-09T20:16:3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80B0-DEFC-49F9-9DE0-716C3FA3F9F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1057-C7F1-41CD-A48F-614647E54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8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QxqIKTO2Ck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bQxqIKTO2C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0u1iQRG9kA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entury Gothic"/>
              </a:rPr>
              <a:t>P.D- Attitude to learning at </a:t>
            </a:r>
            <a:r>
              <a:rPr lang="en-US" sz="4800" b="1" dirty="0" err="1">
                <a:solidFill>
                  <a:schemeClr val="tx1"/>
                </a:solidFill>
                <a:latin typeface="Century Gothic"/>
              </a:rPr>
              <a:t>nusa</a:t>
            </a:r>
            <a:r>
              <a:rPr lang="en-US" sz="4800" b="1" dirty="0">
                <a:solidFill>
                  <a:schemeClr val="tx1"/>
                </a:solidFill>
                <a:latin typeface="Century Gothic"/>
              </a:rPr>
              <a:t>. </a:t>
            </a:r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March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81" y="216995"/>
            <a:ext cx="2098853" cy="1297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3316" y="5503318"/>
            <a:ext cx="11425385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 smtClean="0">
                <a:latin typeface="Century Gothic"/>
              </a:rPr>
              <a:t>*</a:t>
            </a:r>
            <a:r>
              <a:rPr lang="en-GB" sz="3200" dirty="0" smtClean="0">
                <a:latin typeface="Century Gothic"/>
              </a:rPr>
              <a:t>You must present this to your household! Email Miss Malhi for a g</a:t>
            </a:r>
            <a:r>
              <a:rPr lang="en-GB" sz="3200" dirty="0" smtClean="0">
                <a:latin typeface="Century Gothic"/>
              </a:rPr>
              <a:t>reen flag- with a picture of you presenting! </a:t>
            </a:r>
            <a:r>
              <a:rPr lang="en-GB" sz="3600" dirty="0">
                <a:latin typeface="Century Gothic"/>
              </a:rPr>
              <a:t> 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929" y="1403763"/>
            <a:ext cx="5201772" cy="37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4"/>
            <a:ext cx="3477158" cy="5310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0763" y="1589473"/>
            <a:ext cx="6386568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latin typeface="Century Gothic"/>
              </a:rPr>
              <a:t>Empowered pupils will make history! 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Century Gothic"/>
              </a:rPr>
              <a:t>You must </a:t>
            </a:r>
            <a:r>
              <a:rPr lang="en-GB" sz="3200" b="1" u="sng" dirty="0">
                <a:solidFill>
                  <a:srgbClr val="7030A0"/>
                </a:solidFill>
                <a:latin typeface="Century Gothic"/>
              </a:rPr>
              <a:t>be positive</a:t>
            </a:r>
            <a:endParaRPr lang="en-GB" sz="3200" b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Century Gothic"/>
              </a:rPr>
              <a:t>Reflect and think about how you can improve, every day. </a:t>
            </a:r>
          </a:p>
          <a:p>
            <a:pPr marL="457200" indent="-457200">
              <a:buAutoNum type="arabicPeriod"/>
            </a:pPr>
            <a:r>
              <a:rPr lang="en-GB" sz="3200" dirty="0">
                <a:latin typeface="Century Gothic"/>
              </a:rPr>
              <a:t>You've got this! Until next week!</a:t>
            </a:r>
          </a:p>
        </p:txBody>
      </p:sp>
    </p:spTree>
    <p:extLst>
      <p:ext uri="{BB962C8B-B14F-4D97-AF65-F5344CB8AC3E}">
        <p14:creationId xmlns:p14="http://schemas.microsoft.com/office/powerpoint/2010/main" val="271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29" y="1124187"/>
            <a:ext cx="744174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The time has come for NUSA pupils to step up!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/>
              </a:rPr>
              <a:t>We had no idea we would have to social distance!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/>
              </a:rPr>
              <a:t>We can be really creative in this time, learn from each other but in a different way!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27929" y="2831871"/>
            <a:ext cx="7287577" cy="96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What are </a:t>
            </a:r>
            <a:r>
              <a:rPr lang="en-GB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 going to do about it? 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843" y="3702412"/>
            <a:ext cx="707717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/>
              </a:rPr>
              <a:t>We are going to stick together!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/>
              </a:rPr>
              <a:t>Home learning has to be fun- make it so!!</a:t>
            </a:r>
            <a:r>
              <a:rPr lang="en-GB" sz="2400" dirty="0">
                <a:latin typeface="Century Gothic"/>
              </a:rPr>
              <a:t> </a:t>
            </a:r>
            <a:endParaRPr lang="en-US" dirty="0">
              <a:latin typeface="Avenir Next LT Pro" panose="02020404030301010803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610301" y="5073966"/>
            <a:ext cx="7276488" cy="101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Don’t go out- wash your hands, keep a distance.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The quicker we do this, the quicker we can save more lives. You got this!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510" y="4895273"/>
            <a:ext cx="1667072" cy="1587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Its Not You Its Me GIF - ItsNotYou ItsMe NotYourFault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61" y="5002062"/>
            <a:ext cx="1399448" cy="13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9" y="1466475"/>
            <a:ext cx="3991984" cy="29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1180" y="1024477"/>
            <a:ext cx="722432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The time has come for NUSA pupils to step up!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Currently, </a:t>
            </a:r>
            <a:r>
              <a:rPr lang="en-GB" sz="2400" dirty="0" smtClean="0">
                <a:latin typeface="Century Gothic"/>
              </a:rPr>
              <a:t>during this pandemic, we have an opportunity to develop our own love of learning.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27929" y="2831871"/>
            <a:ext cx="7287577" cy="96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What are </a:t>
            </a:r>
            <a:r>
              <a:rPr lang="en-GB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we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 going to do about it? 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843" y="3702412"/>
            <a:ext cx="707717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Teachers will plan their lessons, as usual.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Pupils must ensure they have their equipment and their mind ready, for </a:t>
            </a:r>
            <a:r>
              <a:rPr lang="en-GB" sz="2400" dirty="0" smtClean="0">
                <a:latin typeface="Century Gothic"/>
              </a:rPr>
              <a:t>learning.</a:t>
            </a:r>
            <a:r>
              <a:rPr lang="en-GB" sz="2400" dirty="0">
                <a:latin typeface="Century Gothic"/>
              </a:rPr>
              <a:t> 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Pupils need to make sure they are working as hard as their teacher. </a:t>
            </a:r>
            <a:endParaRPr lang="en-US" dirty="0">
              <a:latin typeface="Avenir Next LT Pro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546967" y="5595052"/>
            <a:ext cx="7276488" cy="101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How are we going to do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4" y="2362960"/>
            <a:ext cx="3800560" cy="1535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640" y="4031428"/>
            <a:ext cx="2715253" cy="2451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Its Not You Its Me GIF - ItsNotYou ItsMe NotYourFault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4" y="4209511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87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641" y="140491"/>
            <a:ext cx="7652977" cy="17465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Attitude to Learning (ATL)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0742" y="1332837"/>
            <a:ext cx="7349586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Pupils need to reflect on </a:t>
            </a:r>
            <a:r>
              <a:rPr lang="en-GB" sz="2800" b="1" u="sng" dirty="0">
                <a:latin typeface="Century Gothic"/>
              </a:rPr>
              <a:t>their own</a:t>
            </a:r>
            <a:r>
              <a:rPr lang="en-GB" sz="2800" dirty="0">
                <a:latin typeface="Century Gothic"/>
              </a:rPr>
              <a:t> learning.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/>
              </a:rPr>
              <a:t>4 ways for you to get a better ATL score: (I am...) 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FF0000"/>
                </a:solidFill>
                <a:latin typeface="Century Gothic"/>
              </a:rPr>
              <a:t>Willing to </a:t>
            </a:r>
            <a:r>
              <a:rPr lang="en-GB" sz="2400" dirty="0" smtClean="0">
                <a:solidFill>
                  <a:srgbClr val="FF0000"/>
                </a:solidFill>
                <a:latin typeface="Century Gothic"/>
              </a:rPr>
              <a:t>learn (two weeks ago)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entury Gothic"/>
              </a:rPr>
              <a:t>Resilient</a:t>
            </a:r>
            <a:r>
              <a:rPr lang="en-GB" sz="2400" dirty="0">
                <a:latin typeface="Century Gothic"/>
              </a:rPr>
              <a:t> </a:t>
            </a:r>
            <a:r>
              <a:rPr lang="en-GB" sz="2400" dirty="0" smtClean="0">
                <a:latin typeface="Century Gothic"/>
              </a:rPr>
              <a:t>(this week)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Century Gothic"/>
              </a:rPr>
              <a:t>Self-motivated (</a:t>
            </a:r>
            <a:r>
              <a:rPr lang="en-GB" sz="2400" dirty="0">
                <a:solidFill>
                  <a:srgbClr val="FF0000"/>
                </a:solidFill>
                <a:latin typeface="Century Gothic"/>
              </a:rPr>
              <a:t>last week</a:t>
            </a:r>
            <a:r>
              <a:rPr lang="en-GB" sz="2400" dirty="0" smtClean="0">
                <a:solidFill>
                  <a:srgbClr val="FF0000"/>
                </a:solidFill>
                <a:latin typeface="Century Gothic"/>
              </a:rPr>
              <a:t>) </a:t>
            </a:r>
            <a:endParaRPr lang="en-GB" sz="2400" dirty="0">
              <a:solidFill>
                <a:srgbClr val="FF0000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Determined</a:t>
            </a:r>
          </a:p>
          <a:p>
            <a:pPr marL="457200" indent="-457200">
              <a:buAutoNum type="arabicPeriod"/>
            </a:pPr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Each week in Tutor Time PD, we will look at a category at a time, celebrating success! So you can be as happy to step into </a:t>
            </a:r>
            <a:r>
              <a:rPr lang="en-GB" sz="2400">
                <a:latin typeface="Century Gothic"/>
              </a:rPr>
              <a:t>a </a:t>
            </a:r>
            <a:r>
              <a:rPr lang="en-GB" sz="2400" smtClean="0">
                <a:latin typeface="Century Gothic"/>
              </a:rPr>
              <a:t>‘classroom’ </a:t>
            </a:r>
            <a:r>
              <a:rPr lang="en-GB" sz="2400" dirty="0">
                <a:latin typeface="Century Gothic"/>
              </a:rPr>
              <a:t>as this!</a:t>
            </a:r>
            <a:r>
              <a:rPr lang="en-GB" sz="2800" dirty="0">
                <a:latin typeface="Century Gothic"/>
              </a:rPr>
              <a:t> 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Image result for hype team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6" y="2219821"/>
            <a:ext cx="3327088" cy="18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7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700" y="2016121"/>
            <a:ext cx="6253559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Ask yourself, </a:t>
            </a:r>
            <a:r>
              <a:rPr lang="en-GB" sz="3200" dirty="0" smtClean="0">
                <a:latin typeface="Century Gothic"/>
              </a:rPr>
              <a:t>do you keep trying every </a:t>
            </a:r>
            <a:r>
              <a:rPr lang="en-GB" sz="3200" dirty="0">
                <a:latin typeface="Century Gothic"/>
              </a:rPr>
              <a:t>day? 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Is there anyone in the class that believes they are a 1 (outstanding) every lesson?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Century Gothic"/>
              </a:rPr>
              <a:t>How can you become outstanding? 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2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) Resilient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8825"/>
            <a:ext cx="5505450" cy="2466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88" y="189534"/>
            <a:ext cx="3134805" cy="18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700" y="2016121"/>
            <a:ext cx="6253559" cy="58785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Ask yourself, are you </a:t>
            </a:r>
            <a:r>
              <a:rPr lang="en-GB" sz="2800" dirty="0" smtClean="0">
                <a:latin typeface="Century Gothic"/>
              </a:rPr>
              <a:t>positive </a:t>
            </a:r>
            <a:r>
              <a:rPr lang="en-GB" sz="2800" dirty="0">
                <a:latin typeface="Century Gothic"/>
              </a:rPr>
              <a:t>every day? 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What makes you </a:t>
            </a:r>
            <a:r>
              <a:rPr lang="en-GB" sz="2800" dirty="0" smtClean="0">
                <a:latin typeface="Century Gothic"/>
              </a:rPr>
              <a:t>happy to try again?</a:t>
            </a:r>
            <a:endParaRPr lang="en-GB" sz="28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How many of you would say you are a </a:t>
            </a:r>
            <a:r>
              <a:rPr lang="en-GB" sz="2800" b="1" dirty="0">
                <a:latin typeface="Century Gothic"/>
              </a:rPr>
              <a:t>2 or 'good'?</a:t>
            </a:r>
            <a:r>
              <a:rPr lang="en-GB" sz="2800" dirty="0">
                <a:latin typeface="Century Gothic"/>
              </a:rPr>
              <a:t> Is that enough for you? </a:t>
            </a:r>
            <a:endParaRPr lang="en-GB" sz="2800" dirty="0" smtClean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/>
              </a:rPr>
              <a:t>There are so many online book now available for free- check it out! 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2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) Resilient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29FEBD-B230-4386-AF10-711BE4ED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4" y="2254806"/>
            <a:ext cx="5091829" cy="2588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938" y="2769654"/>
            <a:ext cx="2883137" cy="207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36" y="2739447"/>
            <a:ext cx="2219619" cy="210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3" y="212631"/>
            <a:ext cx="3198261" cy="18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1561" y="2016121"/>
            <a:ext cx="4875698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Who </a:t>
            </a:r>
            <a:r>
              <a:rPr lang="en-GB" sz="2800" dirty="0" smtClean="0">
                <a:latin typeface="Century Gothic"/>
              </a:rPr>
              <a:t>gets in a mood? You </a:t>
            </a:r>
            <a:r>
              <a:rPr lang="en-GB" sz="2800" dirty="0">
                <a:latin typeface="Century Gothic"/>
              </a:rPr>
              <a:t>cannot be successful with this attitude #</a:t>
            </a:r>
            <a:r>
              <a:rPr lang="en-GB" sz="2800" dirty="0" err="1">
                <a:latin typeface="Century Gothic"/>
              </a:rPr>
              <a:t>FactsOnly</a:t>
            </a:r>
            <a:r>
              <a:rPr lang="en-GB" sz="2800" dirty="0">
                <a:latin typeface="Century Gothic"/>
              </a:rPr>
              <a:t>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/>
              </a:rPr>
              <a:t>How many of you would say you are a </a:t>
            </a:r>
            <a:r>
              <a:rPr lang="en-GB" sz="2800" b="1" dirty="0">
                <a:latin typeface="Century Gothic"/>
              </a:rPr>
              <a:t>3/ 4, 'requiring improvement' or 'inadequate'? 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How many of you are like this???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 txBox="1">
            <a:spLocks/>
          </p:cNvSpPr>
          <p:nvPr/>
        </p:nvSpPr>
        <p:spPr>
          <a:xfrm>
            <a:off x="4494775" y="939546"/>
            <a:ext cx="6608434" cy="154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2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) Resilient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18BCA7-65DB-4AAE-A9DF-D8FD4ED50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9" y="2358059"/>
            <a:ext cx="6761967" cy="2444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88" y="156353"/>
            <a:ext cx="3134805" cy="1859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69" y="2844800"/>
            <a:ext cx="2362200" cy="1952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940" y="2839409"/>
            <a:ext cx="4506911" cy="19528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5685" y="12519327"/>
            <a:ext cx="657140" cy="37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6" descr="Image result for bing moody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64" y="4864544"/>
            <a:ext cx="1913458" cy="18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882286" y="2828626"/>
            <a:ext cx="1944133" cy="6954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4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2933" y="1191491"/>
            <a:ext cx="7077176" cy="57554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hlinkClick r:id="rId4"/>
              </a:rPr>
              <a:t>https://</a:t>
            </a:r>
            <a:r>
              <a:rPr lang="en-GB" sz="2400" dirty="0" smtClean="0">
                <a:ea typeface="+mn-lt"/>
                <a:cs typeface="+mn-lt"/>
                <a:hlinkClick r:id="rId4"/>
              </a:rPr>
              <a:t>www.youtube.com/watch?v=bQxqIKTO2Ck</a:t>
            </a:r>
            <a:r>
              <a:rPr lang="en-GB" sz="2400" dirty="0" smtClean="0">
                <a:ea typeface="+mn-lt"/>
                <a:cs typeface="+mn-lt"/>
              </a:rPr>
              <a:t> </a:t>
            </a:r>
          </a:p>
          <a:p>
            <a:r>
              <a:rPr lang="en-GB" sz="2400" dirty="0">
                <a:latin typeface="Century Gothic"/>
                <a:ea typeface="+mn-lt"/>
                <a:cs typeface="+mn-lt"/>
              </a:rPr>
              <a:t> 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4000" dirty="0">
                <a:latin typeface="Century Gothic"/>
              </a:rPr>
              <a:t>What is your opinion </a:t>
            </a:r>
            <a:r>
              <a:rPr lang="en-GB" sz="4000" dirty="0" smtClean="0">
                <a:latin typeface="Century Gothic"/>
              </a:rPr>
              <a:t>of </a:t>
            </a:r>
            <a:r>
              <a:rPr lang="en-GB" sz="4000" dirty="0">
                <a:latin typeface="Century Gothic"/>
              </a:rPr>
              <a:t>this video? </a:t>
            </a:r>
            <a:r>
              <a:rPr lang="en-GB" sz="4000" dirty="0" smtClean="0">
                <a:latin typeface="Century Gothic"/>
              </a:rPr>
              <a:t>What is he saying? Discuss with </a:t>
            </a:r>
            <a:r>
              <a:rPr lang="en-GB" sz="4000" dirty="0" smtClean="0">
                <a:latin typeface="Century Gothic"/>
              </a:rPr>
              <a:t>who you are living with! </a:t>
            </a:r>
          </a:p>
          <a:p>
            <a:r>
              <a:rPr lang="en-GB" sz="2800" dirty="0" smtClean="0">
                <a:latin typeface="Century Gothic"/>
              </a:rPr>
              <a:t>How </a:t>
            </a:r>
            <a:r>
              <a:rPr lang="en-GB" sz="2800" dirty="0">
                <a:latin typeface="Century Gothic"/>
              </a:rPr>
              <a:t>many of you would give up after that feedback? You must be </a:t>
            </a:r>
            <a:r>
              <a:rPr lang="en-GB" sz="2800" b="1" dirty="0" smtClean="0">
                <a:latin typeface="Century Gothic"/>
              </a:rPr>
              <a:t>resilient</a:t>
            </a:r>
            <a:r>
              <a:rPr lang="en-GB" sz="2800" dirty="0" smtClean="0">
                <a:latin typeface="Century Gothic"/>
              </a:rPr>
              <a:t>; </a:t>
            </a:r>
            <a:r>
              <a:rPr lang="en-GB" sz="2800" dirty="0">
                <a:latin typeface="Century Gothic"/>
              </a:rPr>
              <a:t>it will make you successful in every stage of your life. #</a:t>
            </a:r>
            <a:r>
              <a:rPr lang="en-GB" sz="2800" dirty="0" err="1" smtClean="0">
                <a:latin typeface="Century Gothic"/>
              </a:rPr>
              <a:t>FactsOnlyVibes</a:t>
            </a:r>
            <a:r>
              <a:rPr lang="en-GB" sz="2800" dirty="0" smtClean="0">
                <a:latin typeface="Century Gothic"/>
              </a:rPr>
              <a:t> #</a:t>
            </a:r>
            <a:r>
              <a:rPr lang="en-GB" sz="2800" dirty="0" err="1" smtClean="0">
                <a:latin typeface="Century Gothic"/>
              </a:rPr>
              <a:t>StayAtHome</a:t>
            </a:r>
            <a:endParaRPr lang="en-GB" sz="28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15" name="Picture 6" descr="Bebas Neue Font Generator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6" y="192024"/>
            <a:ext cx="1476375" cy="8382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bQxqIKTO2C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6912" y="1231808"/>
            <a:ext cx="3906119" cy="21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-72321"/>
            <a:ext cx="7652977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Attitude to Learning at NUSA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2933" y="1191491"/>
            <a:ext cx="7077176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Century Gothic"/>
                <a:ea typeface="+mn-lt"/>
                <a:cs typeface="+mn-lt"/>
              </a:rPr>
              <a:t> 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4000" dirty="0">
                <a:latin typeface="Century Gothic"/>
              </a:rPr>
              <a:t>What is your opinion </a:t>
            </a:r>
            <a:r>
              <a:rPr lang="en-GB" sz="4000" dirty="0" smtClean="0">
                <a:latin typeface="Century Gothic"/>
              </a:rPr>
              <a:t>of </a:t>
            </a:r>
            <a:r>
              <a:rPr lang="en-GB" sz="4000" dirty="0">
                <a:latin typeface="Century Gothic"/>
              </a:rPr>
              <a:t>this video? </a:t>
            </a:r>
            <a:r>
              <a:rPr lang="en-GB" sz="4000" dirty="0" smtClean="0">
                <a:latin typeface="Century Gothic"/>
              </a:rPr>
              <a:t>What is he saying? Discuss with </a:t>
            </a:r>
            <a:r>
              <a:rPr lang="en-GB" sz="4000" dirty="0" smtClean="0">
                <a:latin typeface="Century Gothic"/>
              </a:rPr>
              <a:t>who you are living with! </a:t>
            </a:r>
          </a:p>
          <a:p>
            <a:endParaRPr lang="en-GB" sz="2800" dirty="0" smtClean="0">
              <a:latin typeface="Century Gothic"/>
            </a:endParaRPr>
          </a:p>
          <a:p>
            <a:r>
              <a:rPr lang="en-GB" sz="2800" dirty="0" smtClean="0">
                <a:latin typeface="Century Gothic"/>
              </a:rPr>
              <a:t>#</a:t>
            </a:r>
            <a:r>
              <a:rPr lang="en-GB" sz="2800" dirty="0" err="1" smtClean="0">
                <a:latin typeface="Century Gothic"/>
              </a:rPr>
              <a:t>StayAtHome</a:t>
            </a:r>
            <a:endParaRPr lang="en-GB" sz="2800" dirty="0" smtClean="0">
              <a:latin typeface="Century Gothic"/>
            </a:endParaRPr>
          </a:p>
          <a:p>
            <a:r>
              <a:rPr lang="en-GB" sz="2800" dirty="0" smtClean="0">
                <a:latin typeface="Century Gothic"/>
              </a:rPr>
              <a:t>#</a:t>
            </a:r>
            <a:r>
              <a:rPr lang="en-GB" sz="2800" dirty="0" err="1" smtClean="0">
                <a:latin typeface="Century Gothic"/>
              </a:rPr>
              <a:t>ProtectOurNHS</a:t>
            </a:r>
            <a:r>
              <a:rPr lang="en-GB" sz="2800" dirty="0" smtClean="0">
                <a:latin typeface="Century Gothic"/>
              </a:rPr>
              <a:t> </a:t>
            </a:r>
          </a:p>
          <a:p>
            <a:r>
              <a:rPr lang="en-GB" sz="2800" dirty="0" smtClean="0">
                <a:latin typeface="Century Gothic"/>
              </a:rPr>
              <a:t>#</a:t>
            </a:r>
            <a:r>
              <a:rPr lang="en-GB" sz="2800" dirty="0" err="1" smtClean="0">
                <a:latin typeface="Century Gothic"/>
              </a:rPr>
              <a:t>HomeLearningVibes</a:t>
            </a:r>
            <a:endParaRPr lang="en-GB" sz="28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15" name="Picture 6" descr="Bebas Neue Font Generator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6" y="192024"/>
            <a:ext cx="1476375" cy="8382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M0u1iQRG9k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8942" y="2031999"/>
            <a:ext cx="4106076" cy="23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615</Words>
  <Application>Microsoft Office PowerPoint</Application>
  <PresentationFormat>Widescreen</PresentationFormat>
  <Paragraphs>66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 Next LT Pro Light</vt:lpstr>
      <vt:lpstr>Calibri</vt:lpstr>
      <vt:lpstr>Century Gothic</vt:lpstr>
      <vt:lpstr>Garamond</vt:lpstr>
      <vt:lpstr>SavonVTI</vt:lpstr>
      <vt:lpstr>P.D- Attitude to learning at nusa. </vt:lpstr>
      <vt:lpstr>Attitude to Learning at NUSA</vt:lpstr>
      <vt:lpstr>Attitude to Learning at NUSA</vt:lpstr>
      <vt:lpstr>Attitude to Learning (ATL) at NUSA</vt:lpstr>
      <vt:lpstr>Attitude to Learning at NUSA</vt:lpstr>
      <vt:lpstr>Attitude to Learning at NUSA</vt:lpstr>
      <vt:lpstr>Attitude to Learning at NUSA</vt:lpstr>
      <vt:lpstr>Attitude to Learning at NUSA</vt:lpstr>
      <vt:lpstr>Attitude to Learning at NUSA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 to learning at nusa.</dc:title>
  <dc:creator/>
  <cp:lastModifiedBy/>
  <cp:revision>333</cp:revision>
  <dcterms:created xsi:type="dcterms:W3CDTF">2020-03-01T16:41:31Z</dcterms:created>
  <dcterms:modified xsi:type="dcterms:W3CDTF">2020-03-24T13:42:18Z</dcterms:modified>
</cp:coreProperties>
</file>