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10"/>
  </p:notesMasterIdLst>
  <p:sldIdLst>
    <p:sldId id="257" r:id="rId2"/>
    <p:sldId id="258" r:id="rId3"/>
    <p:sldId id="265" r:id="rId4"/>
    <p:sldId id="271" r:id="rId5"/>
    <p:sldId id="270" r:id="rId6"/>
    <p:sldId id="272" r:id="rId7"/>
    <p:sldId id="262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5407F9-77D0-4DB4-82F4-897301CF074D}" v="2064" dt="2020-03-09T20:16:32.7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E80B0-DEFC-49F9-9DE0-716C3FA3F9F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A1057-C7F1-41CD-A48F-614647E54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48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3/24/2020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ernetball.com.au/video/kelsey-browne-and-rob-wright-exchang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ctangle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Autofit/>
          </a:bodyPr>
          <a:lstStyle/>
          <a:p>
            <a:r>
              <a:rPr lang="en-US" sz="4800" b="1">
                <a:solidFill>
                  <a:schemeClr val="tx1"/>
                </a:solidFill>
                <a:latin typeface="Century Gothic"/>
              </a:rPr>
              <a:t>P.D- Attitude to </a:t>
            </a:r>
            <a:r>
              <a:rPr lang="en-US" sz="4800" b="1" dirty="0">
                <a:solidFill>
                  <a:schemeClr val="tx1"/>
                </a:solidFill>
                <a:latin typeface="Century Gothic"/>
              </a:rPr>
              <a:t>learning at </a:t>
            </a:r>
            <a:r>
              <a:rPr lang="en-US" sz="4800" b="1" dirty="0" err="1">
                <a:solidFill>
                  <a:schemeClr val="tx1"/>
                </a:solidFill>
                <a:latin typeface="Century Gothic"/>
              </a:rPr>
              <a:t>nusa</a:t>
            </a:r>
            <a:r>
              <a:rPr lang="en-US" sz="4800" b="1" dirty="0">
                <a:solidFill>
                  <a:schemeClr val="tx1"/>
                </a:solidFill>
                <a:latin typeface="Century Gothic"/>
              </a:rPr>
              <a:t>. </a:t>
            </a:r>
            <a:endParaRPr lang="en-US" sz="4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March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574" y="1808532"/>
            <a:ext cx="5244424" cy="3240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46948" y="5466373"/>
            <a:ext cx="1075392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GB" sz="3600" dirty="0">
                <a:latin typeface="Century Gothic"/>
              </a:rPr>
              <a:t>*Tutor- this must be delivered by a tutee. Green flag for the presenter! </a:t>
            </a:r>
            <a:endParaRPr lang="en-GB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943" y="-72321"/>
            <a:ext cx="7652977" cy="17465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Attitude to Learning at NUSA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1180" y="1024477"/>
            <a:ext cx="7224326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/>
              </a:rPr>
              <a:t>The time has come for NUSA pupils to step up! 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/>
              </a:rPr>
              <a:t>Currently, standards are not where they are </a:t>
            </a:r>
            <a:r>
              <a:rPr lang="en-GB" sz="2400">
                <a:latin typeface="Century Gothic"/>
              </a:rPr>
              <a:t>expected to be. Also, too many pupils are asking to go to the toilet. You are only allowed at break/lunchtimes. </a:t>
            </a: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 txBox="1">
            <a:spLocks/>
          </p:cNvSpPr>
          <p:nvPr/>
        </p:nvSpPr>
        <p:spPr>
          <a:xfrm>
            <a:off x="4418499" y="3001448"/>
            <a:ext cx="7287577" cy="963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sz="3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What are </a:t>
            </a:r>
            <a:r>
              <a:rPr lang="en-GB" sz="3200" u="sng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we</a:t>
            </a:r>
            <a:r>
              <a:rPr lang="en-GB" sz="3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 going to do about it? </a:t>
            </a:r>
            <a:endParaRPr lang="en-GB" sz="320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7843" y="3702412"/>
            <a:ext cx="7077176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/>
              </a:rPr>
              <a:t>Teachers will plan their lessons, as usual. </a:t>
            </a:r>
            <a:endParaRPr lang="en-US" dirty="0">
              <a:latin typeface="Avenir Next LT Pro" panose="020204040303010108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/>
              </a:rPr>
              <a:t>Pupils must ensure they have their equipment and their mind ready, for </a:t>
            </a:r>
            <a:r>
              <a:rPr lang="en-GB" sz="2400">
                <a:latin typeface="Century Gothic"/>
              </a:rPr>
              <a:t>learning, without asking to leave.  </a:t>
            </a:r>
            <a:endParaRPr lang="en-US">
              <a:latin typeface="Avenir Next LT Pro" panose="020204040303010108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/>
              </a:rPr>
              <a:t>Pupils need to make sure they are working as hard as their teacher. </a:t>
            </a:r>
            <a:endParaRPr lang="en-US" dirty="0">
              <a:latin typeface="Avenir Next LT Pro" panose="020204040303010108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 txBox="1">
            <a:spLocks/>
          </p:cNvSpPr>
          <p:nvPr/>
        </p:nvSpPr>
        <p:spPr>
          <a:xfrm>
            <a:off x="4546967" y="5595052"/>
            <a:ext cx="7276488" cy="1018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How are we going to do this?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24" y="2362960"/>
            <a:ext cx="3800560" cy="15350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6640" y="4031428"/>
            <a:ext cx="2715253" cy="24516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4" descr="Its Not You Its Me GIF - ItsNotYou ItsMe NotYourFault 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64" y="4209511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4641" y="140491"/>
            <a:ext cx="7652977" cy="174650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Attitude to Learning (ATL) at NUSA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0742" y="1332837"/>
            <a:ext cx="7349586" cy="550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entury Gothic"/>
              </a:rPr>
              <a:t>Pupils need to reflect on </a:t>
            </a:r>
            <a:r>
              <a:rPr lang="en-GB" sz="2800" b="1" u="sng" dirty="0">
                <a:latin typeface="Century Gothic"/>
              </a:rPr>
              <a:t>their own</a:t>
            </a:r>
            <a:r>
              <a:rPr lang="en-GB" sz="2800" dirty="0">
                <a:latin typeface="Century Gothic"/>
              </a:rPr>
              <a:t> learning.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800">
                <a:latin typeface="Century Gothic"/>
              </a:rPr>
              <a:t>4 ways for you to get a better ATL score: (I am...)</a:t>
            </a:r>
            <a:r>
              <a:rPr lang="en-GB" sz="2800" dirty="0">
                <a:latin typeface="Century Gothic"/>
              </a:rPr>
              <a:t> </a:t>
            </a:r>
          </a:p>
          <a:p>
            <a:pPr marL="457200" indent="-457200">
              <a:buAutoNum type="arabicPeriod"/>
            </a:pPr>
            <a:r>
              <a:rPr lang="en-GB" sz="2400">
                <a:latin typeface="Century Gothic"/>
              </a:rPr>
              <a:t>Willing to learn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Century Gothic"/>
              </a:rPr>
              <a:t>Resilient </a:t>
            </a:r>
            <a:endParaRPr lang="en-GB" sz="240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Century Gothic"/>
              </a:rPr>
              <a:t>Self-motivated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Century Gothic"/>
              </a:rPr>
              <a:t>Determined</a:t>
            </a:r>
          </a:p>
          <a:p>
            <a:pPr marL="457200" indent="-457200">
              <a:buAutoNum type="arabicPeriod"/>
            </a:pPr>
            <a:endParaRPr lang="en-GB" sz="2400" dirty="0">
              <a:latin typeface="Century Gothic"/>
            </a:endParaRPr>
          </a:p>
          <a:p>
            <a:r>
              <a:rPr lang="en-GB" sz="2400" dirty="0">
                <a:latin typeface="Century Gothic"/>
              </a:rPr>
              <a:t>Each week in Tutor Time PD, we will look at a </a:t>
            </a:r>
            <a:r>
              <a:rPr lang="en-GB" sz="2400">
                <a:latin typeface="Century Gothic"/>
              </a:rPr>
              <a:t>category at a time, celebrating success! So you </a:t>
            </a:r>
            <a:r>
              <a:rPr lang="en-GB" sz="2400" dirty="0">
                <a:latin typeface="Century Gothic"/>
              </a:rPr>
              <a:t>can be as happy to step into a classroom as this!</a:t>
            </a:r>
            <a:r>
              <a:rPr lang="en-GB" sz="2800" dirty="0">
                <a:latin typeface="Century Gothic"/>
              </a:rPr>
              <a:t> 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pic>
        <p:nvPicPr>
          <p:cNvPr id="4114" name="Picture 18" descr="college basketball dancing GIF by UNC Tar Heel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21" y="753493"/>
            <a:ext cx="3543300" cy="191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270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943" y="-72321"/>
            <a:ext cx="7652977" cy="17465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Attitude to Learning at NUSA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03700" y="2016121"/>
            <a:ext cx="6253559" cy="50167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Century Gothic"/>
              </a:rPr>
              <a:t>Ask yourself, are you willing </a:t>
            </a:r>
            <a:r>
              <a:rPr lang="en-GB" sz="3200">
                <a:latin typeface="Century Gothic"/>
              </a:rPr>
              <a:t>to be better every day? </a:t>
            </a:r>
            <a:endParaRPr lang="en-GB" sz="280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>
                <a:latin typeface="Century Gothic"/>
              </a:rPr>
              <a:t>Is there anyone in the class that believes they are a 1 (outstanding) every lesson? </a:t>
            </a:r>
            <a:endParaRPr lang="en-GB" sz="3200" dirty="0">
              <a:latin typeface="Century Gothi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>
                <a:latin typeface="Century Gothic"/>
              </a:rPr>
              <a:t>How can you become outstanding? </a:t>
            </a:r>
            <a:endParaRPr lang="en-GB" sz="32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 txBox="1">
            <a:spLocks/>
          </p:cNvSpPr>
          <p:nvPr/>
        </p:nvSpPr>
        <p:spPr>
          <a:xfrm>
            <a:off x="4494775" y="939546"/>
            <a:ext cx="6608434" cy="1540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1) Willing to learn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10" descr="A picture containing sitting, black, photo, front&#10;&#10;Description generated with very high confidence">
            <a:extLst>
              <a:ext uri="{FF2B5EF4-FFF2-40B4-BE49-F238E27FC236}">
                <a16:creationId xmlns:a16="http://schemas.microsoft.com/office/drawing/2014/main" id="{5B938EEF-D6D2-4908-BA0F-322FD5335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69" y="241925"/>
            <a:ext cx="3421692" cy="1645574"/>
          </a:xfrm>
          <a:prstGeom prst="rect">
            <a:avLst/>
          </a:prstGeom>
        </p:spPr>
      </p:pic>
      <p:pic>
        <p:nvPicPr>
          <p:cNvPr id="15" name="Picture 1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F9E04D5-6FD1-4E2D-8FF1-F2E3F439A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68" y="2257828"/>
            <a:ext cx="5269282" cy="257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81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943" y="-72321"/>
            <a:ext cx="7652977" cy="17465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Attitude to Learning at NUSA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03700" y="2016121"/>
            <a:ext cx="6253559" cy="50167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Century Gothic"/>
              </a:rPr>
              <a:t>Ask yourself, are you willing to be better every day? </a:t>
            </a:r>
            <a:endParaRPr lang="en-GB" sz="2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Century Gothic"/>
              </a:rPr>
              <a:t>What makes </a:t>
            </a:r>
            <a:r>
              <a:rPr lang="en-GB" sz="3200">
                <a:latin typeface="Century Gothic"/>
              </a:rPr>
              <a:t>you </a:t>
            </a:r>
            <a:r>
              <a:rPr lang="en-GB" sz="3200" smtClean="0">
                <a:latin typeface="Century Gothic"/>
              </a:rPr>
              <a:t>enthusiastic </a:t>
            </a:r>
            <a:r>
              <a:rPr lang="en-GB" sz="3200" dirty="0">
                <a:latin typeface="Century Gothic"/>
              </a:rPr>
              <a:t>about learning?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Century Gothic"/>
              </a:rPr>
              <a:t>How many of you would say you are a </a:t>
            </a:r>
            <a:r>
              <a:rPr lang="en-GB" sz="3200" b="1" dirty="0">
                <a:latin typeface="Century Gothic"/>
              </a:rPr>
              <a:t>2 or 'good'?</a:t>
            </a:r>
            <a:r>
              <a:rPr lang="en-GB" sz="3200" dirty="0">
                <a:latin typeface="Century Gothic"/>
              </a:rPr>
              <a:t> Is that enough for you? </a:t>
            </a:r>
            <a:endParaRPr lang="en-GB" sz="32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 txBox="1">
            <a:spLocks/>
          </p:cNvSpPr>
          <p:nvPr/>
        </p:nvSpPr>
        <p:spPr>
          <a:xfrm>
            <a:off x="4494775" y="939546"/>
            <a:ext cx="6608434" cy="1540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1) Willing to learn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10" descr="A picture containing sitting, black, photo, front&#10;&#10;Description generated with very high confidence">
            <a:extLst>
              <a:ext uri="{FF2B5EF4-FFF2-40B4-BE49-F238E27FC236}">
                <a16:creationId xmlns:a16="http://schemas.microsoft.com/office/drawing/2014/main" id="{5B938EEF-D6D2-4908-BA0F-322FD5335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69" y="241925"/>
            <a:ext cx="3421692" cy="1645574"/>
          </a:xfrm>
          <a:prstGeom prst="rect">
            <a:avLst/>
          </a:prstGeom>
        </p:spPr>
      </p:pic>
      <p:pic>
        <p:nvPicPr>
          <p:cNvPr id="19" name="Picture 1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529FEBD-B230-4386-AF10-711BE4EDE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14" y="2254806"/>
            <a:ext cx="5091829" cy="258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30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943" y="-72321"/>
            <a:ext cx="7652977" cy="17465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Attitude to Learning at NUSA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81561" y="2016121"/>
            <a:ext cx="4875698" cy="6001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>
                <a:latin typeface="Century Gothic"/>
              </a:rPr>
              <a:t>Who is more like this? You cannot be successful with this attitude #FactsOnly 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>
                <a:latin typeface="Century Gothic"/>
              </a:rPr>
              <a:t>How many of you would say you are a </a:t>
            </a:r>
            <a:r>
              <a:rPr lang="en-GB" sz="3200" b="1">
                <a:latin typeface="Century Gothic"/>
              </a:rPr>
              <a:t>3/ 4, 'requiring improvement' or 'inadequate'?</a:t>
            </a:r>
            <a:r>
              <a:rPr lang="en-GB" sz="3200" b="1" dirty="0">
                <a:latin typeface="Century Gothic"/>
              </a:rPr>
              <a:t> </a:t>
            </a:r>
            <a:endParaRPr lang="en-GB" sz="3200" b="1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 txBox="1">
            <a:spLocks/>
          </p:cNvSpPr>
          <p:nvPr/>
        </p:nvSpPr>
        <p:spPr>
          <a:xfrm>
            <a:off x="4494775" y="939546"/>
            <a:ext cx="6608434" cy="1540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1) Willing to learn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10" descr="A picture containing sitting, black, photo, front&#10;&#10;Description generated with very high confidence">
            <a:extLst>
              <a:ext uri="{FF2B5EF4-FFF2-40B4-BE49-F238E27FC236}">
                <a16:creationId xmlns:a16="http://schemas.microsoft.com/office/drawing/2014/main" id="{5B938EEF-D6D2-4908-BA0F-322FD5335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69" y="241925"/>
            <a:ext cx="3421692" cy="1645574"/>
          </a:xfrm>
          <a:prstGeom prst="rect">
            <a:avLst/>
          </a:prstGeom>
        </p:spPr>
      </p:pic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718BCA7-65DB-4AAE-A9DF-D8FD4ED50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69" y="2352668"/>
            <a:ext cx="6761967" cy="244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48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943" y="-72321"/>
            <a:ext cx="7652977" cy="17465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Attitude to Learning at NUSA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32933" y="1191491"/>
            <a:ext cx="7077176" cy="56938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  <a:hlinkClick r:id="rId3"/>
              </a:rPr>
              <a:t>https://supernetball.com.au/video/kelsey-browne-and-rob-wright-exchange</a:t>
            </a:r>
            <a:r>
              <a:rPr lang="en-GB" sz="2400" dirty="0">
                <a:latin typeface="Century Gothic"/>
                <a:ea typeface="+mn-lt"/>
                <a:cs typeface="+mn-lt"/>
              </a:rPr>
              <a:t> </a:t>
            </a:r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4400" dirty="0">
                <a:latin typeface="Century Gothic"/>
              </a:rPr>
              <a:t>What is your opinion on </a:t>
            </a:r>
            <a:r>
              <a:rPr lang="en-GB" sz="4400">
                <a:latin typeface="Century Gothic"/>
              </a:rPr>
              <a:t>this video? Savage or not?</a:t>
            </a:r>
            <a:endParaRPr lang="en-GB" sz="4400">
              <a:latin typeface="Century Gothic" panose="020B0502020202020204" pitchFamily="34" charset="0"/>
            </a:endParaRPr>
          </a:p>
          <a:p>
            <a:r>
              <a:rPr lang="en-GB" sz="3200">
                <a:latin typeface="Century Gothic"/>
              </a:rPr>
              <a:t>How many of you would give up after that feedback? You must be </a:t>
            </a:r>
            <a:r>
              <a:rPr lang="en-GB" sz="3200" b="1">
                <a:latin typeface="Century Gothic"/>
              </a:rPr>
              <a:t>willing to learn</a:t>
            </a:r>
            <a:r>
              <a:rPr lang="en-GB" sz="3200">
                <a:latin typeface="Century Gothic"/>
              </a:rPr>
              <a:t>; it will make you successful in every stage of your life. #FactsOnlyVibes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15" name="Picture 6" descr="Bebas Neue Font Generator 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66" y="192024"/>
            <a:ext cx="1476375" cy="83820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570408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642594"/>
            <a:ext cx="3477158" cy="5310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0763" y="1589473"/>
            <a:ext cx="6386568" cy="40318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200" dirty="0">
                <a:latin typeface="Century Gothic"/>
              </a:rPr>
              <a:t>Empowered pupils will make history! </a:t>
            </a:r>
            <a:endParaRPr lang="en-GB" sz="320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3200">
                <a:latin typeface="Century Gothic"/>
              </a:rPr>
              <a:t>You must be positive</a:t>
            </a:r>
            <a:endParaRPr lang="en-GB" sz="320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3200">
                <a:latin typeface="Century Gothic"/>
              </a:rPr>
              <a:t>Reflect and think about how you can improve, every day. </a:t>
            </a:r>
            <a:endParaRPr lang="en-GB" sz="3200" dirty="0">
              <a:latin typeface="Century Gothic"/>
            </a:endParaRPr>
          </a:p>
          <a:p>
            <a:pPr marL="457200" indent="-457200">
              <a:buAutoNum type="arabicPeriod"/>
            </a:pPr>
            <a:r>
              <a:rPr lang="en-GB" sz="3200">
                <a:latin typeface="Century Gothic"/>
              </a:rPr>
              <a:t>You've got this! Until next week!</a:t>
            </a:r>
            <a:endParaRPr lang="en-GB" sz="320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193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.pptx" id="{5330A5D3-B581-4B4A-9313-9275B6EF2E52}" vid="{516C64E9-C0AA-46DA-9991-9C0EC881A8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Floral flourish</Template>
  <TotalTime>0</TotalTime>
  <Words>456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Avenir Next LT Pro</vt:lpstr>
      <vt:lpstr>Avenir Next LT Pro Light</vt:lpstr>
      <vt:lpstr>Calibri</vt:lpstr>
      <vt:lpstr>Century Gothic</vt:lpstr>
      <vt:lpstr>Garamond</vt:lpstr>
      <vt:lpstr>SavonVTI</vt:lpstr>
      <vt:lpstr>P.D- Attitude to learning at nusa. </vt:lpstr>
      <vt:lpstr>Attitude to Learning at NUSA</vt:lpstr>
      <vt:lpstr>Attitude to Learning (ATL) at NUSA</vt:lpstr>
      <vt:lpstr>Attitude to Learning at NUSA</vt:lpstr>
      <vt:lpstr>Attitude to Learning at NUSA</vt:lpstr>
      <vt:lpstr>Attitude to Learning at NUSA</vt:lpstr>
      <vt:lpstr>Attitude to Learning at NUSA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Attitude to learning at nusa.</dc:title>
  <dc:creator/>
  <cp:lastModifiedBy/>
  <cp:revision>333</cp:revision>
  <dcterms:created xsi:type="dcterms:W3CDTF">2020-03-01T16:41:31Z</dcterms:created>
  <dcterms:modified xsi:type="dcterms:W3CDTF">2020-03-24T13:39:55Z</dcterms:modified>
</cp:coreProperties>
</file>